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432" r:id="rId2"/>
    <p:sldId id="455" r:id="rId3"/>
    <p:sldId id="594" r:id="rId4"/>
    <p:sldId id="595" r:id="rId5"/>
    <p:sldId id="598" r:id="rId6"/>
    <p:sldId id="596" r:id="rId7"/>
    <p:sldId id="456" r:id="rId8"/>
    <p:sldId id="508" r:id="rId9"/>
    <p:sldId id="556" r:id="rId10"/>
    <p:sldId id="557" r:id="rId11"/>
    <p:sldId id="509" r:id="rId12"/>
    <p:sldId id="559" r:id="rId13"/>
    <p:sldId id="558" r:id="rId14"/>
    <p:sldId id="510" r:id="rId15"/>
    <p:sldId id="560" r:id="rId16"/>
    <p:sldId id="561" r:id="rId17"/>
    <p:sldId id="562" r:id="rId18"/>
    <p:sldId id="563" r:id="rId19"/>
    <p:sldId id="564" r:id="rId20"/>
    <p:sldId id="565" r:id="rId21"/>
    <p:sldId id="566" r:id="rId22"/>
    <p:sldId id="567" r:id="rId23"/>
    <p:sldId id="568" r:id="rId24"/>
    <p:sldId id="569" r:id="rId25"/>
    <p:sldId id="597" r:id="rId26"/>
    <p:sldId id="591" r:id="rId27"/>
    <p:sldId id="593" r:id="rId28"/>
    <p:sldId id="592" r:id="rId29"/>
    <p:sldId id="570" r:id="rId30"/>
    <p:sldId id="571" r:id="rId31"/>
    <p:sldId id="576" r:id="rId32"/>
    <p:sldId id="599" r:id="rId33"/>
    <p:sldId id="572" r:id="rId34"/>
    <p:sldId id="573" r:id="rId35"/>
    <p:sldId id="574" r:id="rId36"/>
    <p:sldId id="577" r:id="rId37"/>
    <p:sldId id="578" r:id="rId38"/>
    <p:sldId id="575" r:id="rId39"/>
    <p:sldId id="579" r:id="rId40"/>
    <p:sldId id="580" r:id="rId41"/>
    <p:sldId id="581" r:id="rId42"/>
    <p:sldId id="582" r:id="rId43"/>
    <p:sldId id="583" r:id="rId44"/>
    <p:sldId id="584" r:id="rId45"/>
    <p:sldId id="589" r:id="rId46"/>
    <p:sldId id="586" r:id="rId47"/>
    <p:sldId id="587" r:id="rId48"/>
    <p:sldId id="588" r:id="rId49"/>
    <p:sldId id="59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9" autoAdjust="0"/>
    <p:restoredTop sz="94712"/>
  </p:normalViewPr>
  <p:slideViewPr>
    <p:cSldViewPr snapToGrid="0">
      <p:cViewPr varScale="1">
        <p:scale>
          <a:sx n="83" d="100"/>
          <a:sy n="83" d="100"/>
        </p:scale>
        <p:origin x="24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DDF8-3975-334B-9567-ABD73A927FA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72AA-36C2-4846-861A-69DDC76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6493-EDE4-4AEA-9CD4-38A935C1EF60}" type="datetime1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7E7-2313-4E20-B4C9-FBAE3284453F}" type="datetime1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6F80-F74F-414C-AAA3-E72A79347FA5}" type="datetime1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6808-8DAD-4964-A052-5EA514916EEF}" type="datetime1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BB59-B470-47E5-8892-C68FE607094E}" type="datetime1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09F2F-4FBF-4EF4-9913-A060D8680BC2}" type="datetime1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5E89-0C17-4577-81E5-77445DF4F77F}" type="datetime1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80C5-8EB8-49B1-BE22-E64A3A9EA057}" type="datetime1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366-4A0A-4DC2-A864-28E16DF0951A}" type="datetime1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CFA4-F364-4CAB-9761-B7AFB2793E3E}" type="datetime1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A354-4F4A-4BA0-BCCB-2623F7B4E3EA}" type="datetime1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898D-9BC1-483B-A689-6B5729313223}" type="datetime1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twitter.com/tylerburleigh/status/1172920043891503105?s=2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topepo.github.io/caret/index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twitter.com/tylerburleigh/status/1172920043891503105?s=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twitter.com/tylerburleigh/status/1172920043891503105?s=2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3019" y="664083"/>
            <a:ext cx="9285962" cy="298099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Mas Rapido! Speedy Automated Machine Learning Models with Parallelized Caret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28339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MGSC 410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Jonathan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Hersh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Multiple Cores to the Rescue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00" y="1414130"/>
            <a:ext cx="4599050" cy="5151770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5891939" y="1512486"/>
            <a:ext cx="5461861" cy="4762833"/>
          </a:xfrm>
        </p:spPr>
        <p:txBody>
          <a:bodyPr numCol="1">
            <a:normAutofit/>
          </a:bodyPr>
          <a:lstStyle/>
          <a:p>
            <a:r>
              <a:rPr lang="en-US" dirty="0"/>
              <a:t>Core i7 4770K 4 cores @ 3.5 GHz</a:t>
            </a:r>
          </a:p>
          <a:p>
            <a:pPr lvl="1"/>
            <a:r>
              <a:rPr lang="en-US" dirty="0"/>
              <a:t>182 GFLOPS</a:t>
            </a:r>
          </a:p>
          <a:p>
            <a:pPr lvl="1"/>
            <a:r>
              <a:rPr lang="en-US" dirty="0"/>
              <a:t>45.5 GFLOPS per core </a:t>
            </a:r>
          </a:p>
          <a:p>
            <a:pPr lvl="1"/>
            <a:endParaRPr lang="en-US" dirty="0"/>
          </a:p>
          <a:p>
            <a:r>
              <a:rPr lang="en-US" dirty="0"/>
              <a:t>Core i7 5960X: 8 Core @ 3GHz</a:t>
            </a:r>
          </a:p>
          <a:p>
            <a:pPr lvl="1"/>
            <a:r>
              <a:rPr lang="en-US" dirty="0"/>
              <a:t>354 GFLOPS </a:t>
            </a:r>
          </a:p>
          <a:p>
            <a:pPr lvl="1"/>
            <a:r>
              <a:rPr lang="en-US" dirty="0"/>
              <a:t>44.25 per core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Idea of Parallelization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http://www.albahari.com/threading/PLINQExecu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7" b="11360"/>
          <a:stretch/>
        </p:blipFill>
        <p:spPr bwMode="auto">
          <a:xfrm>
            <a:off x="232009" y="1414130"/>
            <a:ext cx="11430895" cy="40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880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GPU </a:t>
            </a:r>
            <a:r>
              <a:rPr lang="mr-IN" dirty="0">
                <a:solidFill>
                  <a:schemeClr val="accent1"/>
                </a:solidFill>
              </a:rPr>
              <a:t>–</a:t>
            </a:r>
            <a:r>
              <a:rPr lang="en-US" dirty="0">
                <a:solidFill>
                  <a:schemeClr val="accent1"/>
                </a:solidFill>
              </a:rPr>
              <a:t> Graphics Processor Units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" r="26530"/>
          <a:stretch/>
        </p:blipFill>
        <p:spPr>
          <a:xfrm>
            <a:off x="621475" y="1165853"/>
            <a:ext cx="6035360" cy="543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43" y="3607945"/>
            <a:ext cx="5535165" cy="3113530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1490133" y="1966470"/>
            <a:ext cx="5195510" cy="60739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1168400" y="5850551"/>
            <a:ext cx="5195510" cy="60739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24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Multiple Cores to the Rescue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1414130"/>
            <a:ext cx="11362267" cy="4874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9DA2DD-91E5-504E-984F-C6618096B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312" y="1481797"/>
            <a:ext cx="5638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5342" y="1862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Parallelizing in R w/ </a:t>
            </a:r>
            <a:r>
              <a:rPr lang="en-US" dirty="0" err="1">
                <a:solidFill>
                  <a:schemeClr val="accent1"/>
                </a:solidFill>
              </a:rPr>
              <a:t>doParallel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67" y="1145324"/>
            <a:ext cx="9657894" cy="57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9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097325" cy="1083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Detecting your cores using </a:t>
            </a:r>
            <a:r>
              <a:rPr lang="en-US" dirty="0" err="1">
                <a:solidFill>
                  <a:schemeClr val="accent1"/>
                </a:solidFill>
              </a:rPr>
              <a:t>detectCores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4" y="1846890"/>
            <a:ext cx="6070600" cy="2224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4431B0-9B05-0C43-BBF5-EFDF91DB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523" y="4375460"/>
            <a:ext cx="6001523" cy="15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9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300525" cy="1100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Set number of cores with </a:t>
            </a:r>
            <a:r>
              <a:rPr lang="en-US" dirty="0" err="1">
                <a:solidFill>
                  <a:schemeClr val="accent1"/>
                </a:solidFill>
              </a:rPr>
              <a:t>registerDoParallel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2037389"/>
            <a:ext cx="7608126" cy="16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3662914"/>
            <a:ext cx="7162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6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300525" cy="1100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foreach</a:t>
            </a:r>
            <a:r>
              <a:rPr lang="en-US" dirty="0">
                <a:solidFill>
                  <a:schemeClr val="accent1"/>
                </a:solidFill>
              </a:rPr>
              <a:t> and %</a:t>
            </a:r>
            <a:r>
              <a:rPr lang="en-US" dirty="0" err="1">
                <a:solidFill>
                  <a:schemeClr val="accent1"/>
                </a:solidFill>
              </a:rPr>
              <a:t>dopar</a:t>
            </a:r>
            <a:r>
              <a:rPr lang="en-US" dirty="0">
                <a:solidFill>
                  <a:schemeClr val="accent1"/>
                </a:solidFill>
              </a:rPr>
              <a:t>%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" y="1792817"/>
            <a:ext cx="3544126" cy="1705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242" y="1792817"/>
            <a:ext cx="3278716" cy="1808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4" y="4138083"/>
            <a:ext cx="5467550" cy="13313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49" y="3823103"/>
            <a:ext cx="52451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 real example: Let’s Parallelize a Prime Number Finder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1414130"/>
            <a:ext cx="9141885" cy="456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6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Find primes up to 100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2570789"/>
            <a:ext cx="11372490" cy="12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62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Plan for Today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10515600" cy="4762833"/>
          </a:xfrm>
        </p:spPr>
        <p:txBody>
          <a:bodyPr numCol="2">
            <a:normAutofit/>
          </a:bodyPr>
          <a:lstStyle/>
          <a:p>
            <a:r>
              <a:rPr lang="en-US" dirty="0"/>
              <a:t>Who am I?</a:t>
            </a:r>
          </a:p>
          <a:p>
            <a:r>
              <a:rPr lang="en-US" dirty="0"/>
              <a:t>Data science skills assessment</a:t>
            </a:r>
          </a:p>
          <a:p>
            <a:r>
              <a:rPr lang="en-US" dirty="0"/>
              <a:t>Parallelizing in R </a:t>
            </a:r>
          </a:p>
          <a:p>
            <a:pPr lvl="1"/>
            <a:r>
              <a:rPr lang="en-US" dirty="0"/>
              <a:t>What is a parallel process?</a:t>
            </a:r>
          </a:p>
          <a:p>
            <a:pPr lvl="1"/>
            <a:r>
              <a:rPr lang="en-US" dirty="0"/>
              <a:t>Why  parallelize?</a:t>
            </a:r>
          </a:p>
          <a:p>
            <a:pPr lvl="1"/>
            <a:r>
              <a:rPr lang="en-US" dirty="0"/>
              <a:t>How to do it? R package: </a:t>
            </a:r>
            <a:r>
              <a:rPr lang="en-US" dirty="0" err="1"/>
              <a:t>doParallel</a:t>
            </a:r>
            <a:r>
              <a:rPr lang="en-US" dirty="0"/>
              <a:t>, foreach </a:t>
            </a:r>
          </a:p>
          <a:p>
            <a:r>
              <a:rPr lang="en-US" dirty="0"/>
              <a:t>Automated Machine Learning Software</a:t>
            </a:r>
          </a:p>
          <a:p>
            <a:pPr lvl="1"/>
            <a:r>
              <a:rPr lang="en-US" dirty="0"/>
              <a:t>R package caret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Let’s do this 10,000 times using a boring for loop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75" y="1924050"/>
            <a:ext cx="6718300" cy="3359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3517900"/>
            <a:ext cx="4597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0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Let’s do this 10,000 times the smart way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1764340"/>
            <a:ext cx="8733930" cy="2706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733" y="4820610"/>
            <a:ext cx="3725272" cy="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7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if we want to store the results from each for loop?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2142067"/>
            <a:ext cx="107569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3894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On your own</a:t>
            </a:r>
            <a:r>
              <a:rPr lang="mr-IN" dirty="0">
                <a:solidFill>
                  <a:schemeClr val="accent1"/>
                </a:solidFill>
              </a:rPr>
              <a:t>…</a:t>
            </a:r>
            <a:r>
              <a:rPr lang="en-US" dirty="0">
                <a:solidFill>
                  <a:schemeClr val="accent1"/>
                </a:solidFill>
              </a:rPr>
              <a:t>generate 1000 random numbers of length 1000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4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3894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On your own</a:t>
            </a:r>
            <a:r>
              <a:rPr lang="mr-IN" dirty="0">
                <a:solidFill>
                  <a:schemeClr val="accent1"/>
                </a:solidFill>
              </a:rPr>
              <a:t>…</a:t>
            </a:r>
            <a:r>
              <a:rPr lang="en-US" dirty="0">
                <a:solidFill>
                  <a:schemeClr val="accent1"/>
                </a:solidFill>
              </a:rPr>
              <a:t>generate 1000 random numbers of length 1000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2156883"/>
            <a:ext cx="9779566" cy="21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97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Plan for Today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10515600" cy="4762833"/>
          </a:xfrm>
        </p:spPr>
        <p:txBody>
          <a:bodyPr numCol="2">
            <a:normAutofit/>
          </a:bodyPr>
          <a:lstStyle/>
          <a:p>
            <a:r>
              <a:rPr lang="en-US" dirty="0"/>
              <a:t>Who am I?</a:t>
            </a:r>
          </a:p>
          <a:p>
            <a:r>
              <a:rPr lang="en-US" dirty="0"/>
              <a:t>Data science skills assessment</a:t>
            </a:r>
          </a:p>
          <a:p>
            <a:r>
              <a:rPr lang="en-US" dirty="0"/>
              <a:t>Parallelizing in R </a:t>
            </a:r>
          </a:p>
          <a:p>
            <a:pPr lvl="1"/>
            <a:r>
              <a:rPr lang="en-US" dirty="0"/>
              <a:t>What is a parallel process?</a:t>
            </a:r>
          </a:p>
          <a:p>
            <a:pPr lvl="1"/>
            <a:r>
              <a:rPr lang="en-US" dirty="0"/>
              <a:t>Why  parallelize?</a:t>
            </a:r>
          </a:p>
          <a:p>
            <a:pPr lvl="1"/>
            <a:r>
              <a:rPr lang="en-US" dirty="0"/>
              <a:t>How to do it? R package: </a:t>
            </a:r>
            <a:r>
              <a:rPr lang="en-US" dirty="0" err="1"/>
              <a:t>doParallel</a:t>
            </a:r>
            <a:r>
              <a:rPr lang="en-US" dirty="0"/>
              <a:t>, foreach </a:t>
            </a:r>
          </a:p>
          <a:p>
            <a:r>
              <a:rPr lang="en-US" b="1" dirty="0"/>
              <a:t>Automated Machine Learning Software</a:t>
            </a:r>
          </a:p>
          <a:p>
            <a:pPr lvl="1"/>
            <a:r>
              <a:rPr lang="en-US" dirty="0"/>
              <a:t>R package caret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29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389413"/>
            <a:ext cx="9961858" cy="1253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Automated machine learning software: </a:t>
            </a:r>
            <a:r>
              <a:rPr lang="en-US" dirty="0" err="1">
                <a:solidFill>
                  <a:schemeClr val="accent1"/>
                </a:solidFill>
              </a:rPr>
              <a:t>DataRobot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933" y="1716106"/>
            <a:ext cx="8314267" cy="4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8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3894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AutoML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TensorFlow</a:t>
            </a:r>
            <a:r>
              <a:rPr lang="en-US" dirty="0">
                <a:solidFill>
                  <a:schemeClr val="accent1"/>
                </a:solidFill>
              </a:rPr>
              <a:t> &amp; </a:t>
            </a:r>
            <a:r>
              <a:rPr lang="en-US" dirty="0" err="1">
                <a:solidFill>
                  <a:schemeClr val="accent1"/>
                </a:solidFill>
              </a:rPr>
              <a:t>Keras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3" y="1599240"/>
            <a:ext cx="5943600" cy="467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133" y="1719222"/>
            <a:ext cx="4861983" cy="25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6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3894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Auto ML: Azure Studio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993" t="10179" r="5841" b="15552"/>
          <a:stretch/>
        </p:blipFill>
        <p:spPr>
          <a:xfrm>
            <a:off x="2184399" y="1371598"/>
            <a:ext cx="7907929" cy="52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8" y="643466"/>
            <a:ext cx="11594276" cy="480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78F3D-E685-1345-AE48-211BCDC52A86}"/>
              </a:ext>
            </a:extLst>
          </p:cNvPr>
          <p:cNvSpPr/>
          <p:nvPr/>
        </p:nvSpPr>
        <p:spPr>
          <a:xfrm>
            <a:off x="1943100" y="6200854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https://twitter.com/tylerburleigh/status/1172920043891503105?s=20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6E740-B588-2649-9865-28F0254D5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135" y="956661"/>
            <a:ext cx="6567970" cy="52441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028E86-8B07-8044-B6B8-79A4E5CBE9A1}"/>
              </a:ext>
            </a:extLst>
          </p:cNvPr>
          <p:cNvSpPr txBox="1">
            <a:spLocks/>
          </p:cNvSpPr>
          <p:nvPr/>
        </p:nvSpPr>
        <p:spPr>
          <a:xfrm>
            <a:off x="619931" y="93988"/>
            <a:ext cx="10135893" cy="943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Analytics Skills scraped from LinkedIn Job Postings</a:t>
            </a:r>
          </a:p>
        </p:txBody>
      </p:sp>
    </p:spTree>
    <p:extLst>
      <p:ext uri="{BB962C8B-B14F-4D97-AF65-F5344CB8AC3E}">
        <p14:creationId xmlns:p14="http://schemas.microsoft.com/office/powerpoint/2010/main" val="3020620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roxy.duckduckgo.com/iu/?u=https%3A%2F%2Ftse4.mm.bing.net%2Fth%3Fid%3DOIP.U6yrhkrruvudciITVtggUQHaFl%26pid%3D15.1&amp;f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050" y="1811866"/>
            <a:ext cx="45148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Why caret?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7323667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In short, caret streamlines the model building process and </a:t>
            </a:r>
          </a:p>
          <a:p>
            <a:pPr>
              <a:lnSpc>
                <a:spcPct val="110000"/>
              </a:lnSpc>
            </a:pPr>
            <a:r>
              <a:rPr lang="en-US" dirty="0"/>
              <a:t>Provides a unified formula interface</a:t>
            </a:r>
          </a:p>
          <a:p>
            <a:pPr>
              <a:lnSpc>
                <a:spcPct val="110000"/>
              </a:lnSpc>
            </a:pPr>
            <a:r>
              <a:rPr lang="en-US" dirty="0"/>
              <a:t>Evaluates, using resampling, the effect of model parameters on validation performance</a:t>
            </a:r>
          </a:p>
          <a:p>
            <a:pPr>
              <a:lnSpc>
                <a:spcPct val="110000"/>
              </a:lnSpc>
            </a:pPr>
            <a:r>
              <a:rPr lang="en-US" dirty="0"/>
              <a:t>Chooses optimal parameters on OOS performance</a:t>
            </a:r>
          </a:p>
          <a:p>
            <a:pPr>
              <a:lnSpc>
                <a:spcPct val="110000"/>
              </a:lnSpc>
            </a:pPr>
            <a:r>
              <a:rPr lang="en-US" dirty="0"/>
              <a:t>HUGE list of models available 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43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Caret Has Tools For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6663267" cy="4762833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Data Splitting</a:t>
            </a:r>
          </a:p>
          <a:p>
            <a:pPr>
              <a:lnSpc>
                <a:spcPct val="110000"/>
              </a:lnSpc>
            </a:pPr>
            <a:r>
              <a:rPr lang="en-US" dirty="0"/>
              <a:t>Data Pre-Processing (center, scaling)</a:t>
            </a:r>
          </a:p>
          <a:p>
            <a:pPr>
              <a:lnSpc>
                <a:spcPct val="110000"/>
              </a:lnSpc>
            </a:pPr>
            <a:r>
              <a:rPr lang="en-US" dirty="0"/>
              <a:t>Feature selection</a:t>
            </a:r>
          </a:p>
          <a:p>
            <a:pPr>
              <a:lnSpc>
                <a:spcPct val="110000"/>
              </a:lnSpc>
            </a:pPr>
            <a:r>
              <a:rPr lang="en-US" dirty="0"/>
              <a:t>Model tuning and resampling</a:t>
            </a:r>
          </a:p>
          <a:p>
            <a:pPr>
              <a:lnSpc>
                <a:spcPct val="110000"/>
              </a:lnSpc>
            </a:pPr>
            <a:r>
              <a:rPr lang="en-US" dirty="0"/>
              <a:t>Variable importance and other post-estimation diagnostics 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Comprehensive guide at: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topepo.github.io</a:t>
            </a:r>
            <a:r>
              <a:rPr lang="en-US" dirty="0">
                <a:hlinkClick r:id="rId2"/>
              </a:rPr>
              <a:t>/caret/</a:t>
            </a:r>
            <a:r>
              <a:rPr lang="en-US" dirty="0" err="1">
                <a:hlinkClick r:id="rId2"/>
              </a:rPr>
              <a:t>index.html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92" y="649817"/>
            <a:ext cx="3785334" cy="5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Caret like Python </a:t>
            </a:r>
            <a:r>
              <a:rPr lang="en-US" dirty="0" err="1">
                <a:solidFill>
                  <a:schemeClr val="accent1"/>
                </a:solidFill>
              </a:rPr>
              <a:t>scikit</a:t>
            </a:r>
            <a:r>
              <a:rPr lang="en-US" dirty="0">
                <a:solidFill>
                  <a:schemeClr val="accent1"/>
                </a:solidFill>
              </a:rPr>
              <a:t>-learn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1BD71-587D-434D-B230-0A4A8880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1627"/>
            <a:ext cx="9836258" cy="52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9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Partial Model List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10515600" cy="4762833"/>
          </a:xfrm>
        </p:spPr>
        <p:txBody>
          <a:bodyPr numCol="2">
            <a:normAutofit fontScale="92500" lnSpcReduction="20000"/>
          </a:bodyPr>
          <a:lstStyle/>
          <a:p>
            <a:r>
              <a:rPr lang="en-US" dirty="0" err="1"/>
              <a:t>Glmnet</a:t>
            </a:r>
            <a:endParaRPr lang="en-US" dirty="0"/>
          </a:p>
          <a:p>
            <a:r>
              <a:rPr lang="en-US" dirty="0"/>
              <a:t>K-nearest neighbors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Random forests</a:t>
            </a:r>
          </a:p>
          <a:p>
            <a:r>
              <a:rPr lang="en-US" dirty="0"/>
              <a:t>Parallel random forests</a:t>
            </a:r>
          </a:p>
          <a:p>
            <a:r>
              <a:rPr lang="en-US" dirty="0"/>
              <a:t>Partial Least Squares</a:t>
            </a:r>
          </a:p>
          <a:p>
            <a:r>
              <a:rPr lang="en-US" dirty="0"/>
              <a:t>Ridge Regression</a:t>
            </a:r>
          </a:p>
          <a:p>
            <a:r>
              <a:rPr lang="en-US" dirty="0"/>
              <a:t>SVMs</a:t>
            </a:r>
          </a:p>
          <a:p>
            <a:r>
              <a:rPr lang="en-US" dirty="0"/>
              <a:t>Weighted Least Squares</a:t>
            </a:r>
          </a:p>
          <a:p>
            <a:r>
              <a:rPr lang="en-US" dirty="0"/>
              <a:t>Extreme Gradient Boosted Trees</a:t>
            </a:r>
          </a:p>
          <a:p>
            <a:r>
              <a:rPr lang="en-US" dirty="0"/>
              <a:t>Bayesian Additive Regression Trees (BART)</a:t>
            </a:r>
          </a:p>
          <a:p>
            <a:r>
              <a:rPr lang="en-US" dirty="0"/>
              <a:t>Bayesian GLM </a:t>
            </a:r>
          </a:p>
          <a:p>
            <a:r>
              <a:rPr lang="en-US" dirty="0"/>
              <a:t>Multivariate Adaptive Regression Splines (MARS)</a:t>
            </a:r>
          </a:p>
          <a:p>
            <a:r>
              <a:rPr lang="en-US" dirty="0"/>
              <a:t>Partial Least Squares</a:t>
            </a:r>
          </a:p>
          <a:p>
            <a:r>
              <a:rPr lang="en-US" dirty="0"/>
              <a:t>Least Squares Support Vector Machine with Radial Basis Function Kernel </a:t>
            </a:r>
          </a:p>
          <a:p>
            <a:r>
              <a:rPr lang="en-US" dirty="0"/>
              <a:t>Fuzzy Rules Using the Structural Learning Algorithm on Vague Environment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41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Caret Model Building Process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14130"/>
            <a:ext cx="11435924" cy="424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Key functions: train() and </a:t>
            </a:r>
            <a:r>
              <a:rPr lang="en-US" dirty="0" err="1">
                <a:solidFill>
                  <a:schemeClr val="accent1"/>
                </a:solidFill>
              </a:rPr>
              <a:t>trainControl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7323667" cy="4762833"/>
          </a:xfrm>
        </p:spPr>
        <p:txBody>
          <a:bodyPr numCol="1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 err="1"/>
              <a:t>trainControl</a:t>
            </a:r>
            <a:r>
              <a:rPr lang="en-US" b="1" dirty="0"/>
              <a:t>()</a:t>
            </a:r>
          </a:p>
          <a:p>
            <a:pPr>
              <a:lnSpc>
                <a:spcPct val="110000"/>
              </a:lnSpc>
            </a:pPr>
            <a:r>
              <a:rPr lang="en-US" dirty="0"/>
              <a:t>Specifies range of parameters over which you want to estimate your model, nuances of training process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Train()</a:t>
            </a:r>
          </a:p>
          <a:p>
            <a:pPr>
              <a:lnSpc>
                <a:spcPct val="110000"/>
              </a:lnSpc>
            </a:pPr>
            <a:r>
              <a:rPr lang="en-US" dirty="0"/>
              <a:t>Function that estimates your model against your data given a formula using options specified by </a:t>
            </a:r>
            <a:r>
              <a:rPr lang="en-US" dirty="0" err="1"/>
              <a:t>trainControl</a:t>
            </a:r>
            <a:r>
              <a:rPr lang="en-US" dirty="0"/>
              <a:t>()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02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0504" y="15240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Example Wage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4" y="1414130"/>
            <a:ext cx="5524500" cy="4533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043" y="1414130"/>
            <a:ext cx="4245185" cy="453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097" y="2424996"/>
            <a:ext cx="4348916" cy="3658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0B490-1D4B-FA43-B331-4FAA0DD8A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598" y="171104"/>
            <a:ext cx="4008898" cy="2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Download Wage DF and create a formula to predict log wage in 1980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2508250"/>
            <a:ext cx="10939269" cy="213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39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 </a:t>
            </a:r>
            <a:r>
              <a:rPr lang="en-US" dirty="0" err="1">
                <a:solidFill>
                  <a:schemeClr val="accent1"/>
                </a:solidFill>
              </a:rPr>
              <a:t>trainControl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2349498"/>
            <a:ext cx="9624438" cy="16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0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Example trainControl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2349498"/>
            <a:ext cx="9624438" cy="16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0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78F3D-E685-1345-AE48-211BCDC52A86}"/>
              </a:ext>
            </a:extLst>
          </p:cNvPr>
          <p:cNvSpPr/>
          <p:nvPr/>
        </p:nvSpPr>
        <p:spPr>
          <a:xfrm>
            <a:off x="1943100" y="6200854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https://twitter.com/tylerburleigh/status/1172920043891503105?s=20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028E86-8B07-8044-B6B8-79A4E5CBE9A1}"/>
              </a:ext>
            </a:extLst>
          </p:cNvPr>
          <p:cNvSpPr txBox="1">
            <a:spLocks/>
          </p:cNvSpPr>
          <p:nvPr/>
        </p:nvSpPr>
        <p:spPr>
          <a:xfrm>
            <a:off x="619931" y="93988"/>
            <a:ext cx="10166889" cy="735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Analytics Skills scraped from LinkedIn Job Postings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07AA0-5DAB-1A4B-8D8B-63A084BC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96" y="829397"/>
            <a:ext cx="6002364" cy="5449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3BC49C-668F-7347-BBA4-34731C02D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944" y="1226635"/>
            <a:ext cx="3075238" cy="27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train() function </a:t>
            </a:r>
            <a:r>
              <a:rPr lang="mr-IN" dirty="0">
                <a:solidFill>
                  <a:schemeClr val="accent1"/>
                </a:solidFill>
              </a:rPr>
              <a:t>–</a:t>
            </a:r>
            <a:r>
              <a:rPr lang="en-US" dirty="0">
                <a:solidFill>
                  <a:schemeClr val="accent1"/>
                </a:solidFill>
              </a:rPr>
              <a:t> parameters needed? </a:t>
            </a:r>
            <a:r>
              <a:rPr lang="mr-IN" dirty="0">
                <a:solidFill>
                  <a:schemeClr val="accent1"/>
                </a:solidFill>
              </a:rPr>
              <a:t>–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modelLookup</a:t>
            </a:r>
            <a:r>
              <a:rPr lang="en-US" dirty="0">
                <a:solidFill>
                  <a:schemeClr val="accent1"/>
                </a:solidFill>
              </a:rPr>
              <a:t>(‘model’)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1" y="1561104"/>
            <a:ext cx="10784910" cy="1200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1474" y="5765302"/>
            <a:ext cx="107323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See list of models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topepo.github.io</a:t>
            </a:r>
            <a:r>
              <a:rPr lang="en-US" sz="2400" dirty="0"/>
              <a:t>/caret/available-</a:t>
            </a:r>
            <a:r>
              <a:rPr lang="en-US" sz="2400" dirty="0" err="1"/>
              <a:t>models.html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1" y="3211678"/>
            <a:ext cx="9550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0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Training Grid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72412"/>
            <a:ext cx="9128879" cy="18128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154" y="3008459"/>
            <a:ext cx="1892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8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Finally..estimate</a:t>
            </a:r>
            <a:r>
              <a:rPr lang="en-US" dirty="0">
                <a:solidFill>
                  <a:schemeClr val="accent1"/>
                </a:solidFill>
              </a:rPr>
              <a:t> train()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72412"/>
            <a:ext cx="9128879" cy="18128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154" y="3008459"/>
            <a:ext cx="1892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77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43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4" y="304800"/>
            <a:ext cx="7721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58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396" y="0"/>
            <a:ext cx="814387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030912"/>
            <a:ext cx="1955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50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3"/>
            <a:ext cx="10165058" cy="1151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Confusion matrices using </a:t>
            </a:r>
            <a:r>
              <a:rPr lang="en-US" dirty="0" err="1">
                <a:solidFill>
                  <a:schemeClr val="accent1"/>
                </a:solidFill>
              </a:rPr>
              <a:t>confusionMatrix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45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2595032"/>
            <a:ext cx="6816929" cy="1570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98" y="1151519"/>
            <a:ext cx="4533202" cy="54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4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203" y="137036"/>
            <a:ext cx="6837264" cy="65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9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Lift() function for lift curves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47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52651"/>
            <a:ext cx="5386442" cy="2910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42" y="2147591"/>
            <a:ext cx="5780267" cy="394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9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Calibration plots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48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4" y="1861232"/>
            <a:ext cx="6116807" cy="2090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4011"/>
            <a:ext cx="5984064" cy="39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Okay, your turn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49</a:t>
            </a:fld>
            <a:endParaRPr lang="en-US"/>
          </a:p>
        </p:txBody>
      </p:sp>
      <p:sp>
        <p:nvSpPr>
          <p:cNvPr id="8" name="AutoShape 6" descr="data:image/png;base64,iVBORw0KGgoAAAANSUhEUgAABbgAAAIfCAYAAACy4rr6AAABJ2lDQ1BrQ0dDb2xvclNwYWNlQWRvYmVSR0IxOTk4AAAokWNgYFJILCjIYRJgYMjNKykKcndSiIiMUmB/xMDMwMTAx6DDoJuYXFzgGBDgwwAEMBoVfLvGwAiiL+uCzMKUxwu4UlKLk4H0HyDOTi4oKmFgYMwAspXLSwpA7B4gWyQpG8xeAGIXAR0IZG8BsdMh7BNgNRD2HbCakCBnIPsDkM2XBGYzgeziS4ewBUBsqL0gIOiYkp+UqgDyvYahpaWFJol+IAhKUitKQLRzfkFlUWZ6RomCIzCkUhU885L1dBSMDAwtGBhA4Q5R/TkQHJ6MYmcQYgiAEJsjwcDgv5SBgeUPQsykl4FhgQ4DA/9UhJiaIQODgD4Dw745yaVFZVBjGJmMGRgI8QE7G0pnNKbCywAAAAlwSFlzAAAXEgAAFxIBZ5/SUgAAQABJREFUeAHsfQeAXVd17Xq91+ldo967LMu2bGMwYIzBhk81OMCnBH4IyYcAPwkppJACoST8hCROJSSfFjBgcMHGuMpNsiVZvU3v7715vf+1z5uRRs0qIyMJ72tfTXv33nPX2efce9ZZex1LlRt0UwQUAUVAEVAEFAFFQBFQBBQBRUARUAQUAUVAEVAEFAFFQBFQBC4zBKyXWXm1uIqAIqAIKAKKgCKgCCgCioAioAgoAoqAIqAIKAKKgCKgCCgCioBBQAluDQRFQBFQBBQBRUARUAQUAUVAEVAEFAFFQBFQBBQBRUARUAQUgcsSASW4L8tq00IrAoqAIqAIKAKKgCKgCCgCioAioAgoAoqAIqAIKAKKgCKgCCjBrTGgCCgCioAioAgoAoqAIqAIKAKKgCKgCCgCioAioAgoAoqAInBZIqAE92VZbVpoRUARUAQUAUVAEVAEFAFFQBFQBBQBRUARUAQUAUVAEVAEFAEluDUGFAFFQBFQBBQBRUARUAQUAUVAEVAEFAFFQBFQBBQBRUARUAQuSwSU4L4sq00LrQgoAoqAIqAIKAKKgCKgCCgCioAioAgoAoqAIqAIKAKKgCKgBLfGgCKgCCgCioAioAgoAoqAIqAIKAKKgCKgCCgCioAioAgoAorAZYmAEtyXZbVpoRUBRUARUAQUAUVAEVAEFAFFQBFQBBQBRUARUAQUAUVAEVAElODWGFAEFAFFQBFQBBQBRUARUAQUAUVAEVAEFAFFQBFQBBQBRUARuCwRUIL7sqw2LbQioAgoAoqAIqAIKAKKgCKgCCgCioAioAgoAoqAIqAIKAKKgBLcGgOKgCKgCCgCioAioAgoAoqAIqAIKAKKgCKgCCgCioAioAgoApclAkpwX5bVpoVWBBQBRUARUAQUAUVAEVAEFAFFQBFQBBQBRUARUAQUAUVAEVCCW2NAEVAEFAFFQBFQBBQBRUARUAQUAUVAEVAEFAFFQBFQBBQBReCyRMA+21KXSiWk02mUy2UUCgVYLJbZnlKPVwQUAUVAEVAEFAFFQBFQBBQBRUARUAQUAUVAEVAEFAFFQBH4JUVAOGS73Q6r1YpgMGi+nu+tzprgHhoawl133YXR0VHs3r0blUplVgU63xvR4xQBRUARUAQUAUVAEVAEFAFFQBFQBBQBRUARUAQUAUVAEVAELl0EqtWqKZzH40FLSwui0Sje//73IxwOn3ehZ01wF4tFTExMIJFIGAW3lMTpdJ53gfRARUARUAQUAUVAEVAEFAFFQBFQBBQBRUARUAQUAUVAEVAEFIFfTgSE5BYnEBFMy/fiDDKbbdYEt1iUxONxw7LfcsstCIVChn0XebluioAioAgoAoqAIqAIKAKKgCKgCCgCioAioAgoAoqAIqAIKAKKgCAwbXO9f/9+3HnnncbuWhxBZrPNmuCeZtmF0BZJeSQSQVNTk9qUzKZW9FhFQBFQBBQBRUARUAQUAUVAEVAEFAFFQBFQBBQBRUARUAR+yRAQMjubzR6n3p62LTnfW1WZ9fkip8cpAoqAIqAIKAKKgCKgCCgCioAioAgoAoqAIqAIKAKKgCKgCFxUBJTgvqjw68UVAUVAEVAEFAFFQBFQBBQBRUARUAQUAUVAEVAEFAFFQBFQBM4XASW4zxc5PU4RUAQUAUVAEVAEFAFFQBFQBBQBRUARUAQUAUVAEVAEFAFF4KIioAT3RYVfL64IKAKKgCKgCCgCioAioAgoAoqAIqAIKAKKgCKgCCgCioAicL4IKMF9vsjpcYqAIqAIKAKKgCKgCCgCioAioAgoAoqAIqAIKAKKgCKgCCgCFxUBJbgvKvx6cUVAEVAEFAFFQBFQBBQBRUARUAQUAUVAEVAEFAFFQBFQBBSB80VACe7zRU6PUwQUAUVAEVAEFAFFQBFQBBQBRUARUAQUAUVAEVAEFAFFQBG4qAgowX1R4deLKwKKgCKgCCgCioAioAgoAoqAIqAIKAKKgCKgCCgCioAioAicLwJKcJ8vcnqcIqAIKAKKgCKgCCgCioAioAgoAoqAIqAIKAKKgCKgCCgCisBFRUAJ7osKv15cEVAEFAFFQBFQBBQBRUARUAQUAUVAEVAEFAFFQBFQBBQBReB8EbCf74G/fMeVUK2kkEykcGB3D8pVoOx0mtt02qqoVqsoFovma6k08+4tsDk9sNudaGhqg8vjQcBjh5/7S7sVefoixof6zd7bn0BPXwI2hwWukAPlihOZTBB1DRFsvHolXE47Im4LrJaXtlR69ssFgRIq5SIG9j+HxMQofv70PgyPT8Llb+fegRUr52HlyrnwOS3wc395bUWUCjkc2b0ThXwOI5MZ5MqAt24xXN4QFncFEfQ6zh+SagnF9BBy2Sy27+xBLldEoWSDxepA59Ll8IfDaPTb4LK/3HA/f0j1yJcrAmyYqGBsoBfjAz2IZQqIZ/JwekIINS9FwOfCvFY/bPrge7kGyAW67wrPU0Y2mUDf/t1I5/LmuWB31+LM5XRgYUcATrtqRi4Q4HoaRUARUAQUAUVAEVAEFAFF4JwReKlZ2HMu0EU7gKQTKgkS3MPYuuUJ5EsVlHw+kk4WeB1kuzmITqXSqFSqKBSE8K6RTxaLFS5fHRwuH5as8iIU4e+j7l8QwZ0lub0f+7Y9iUefPIJHt/TA6bMj2OFGoejD2EQnFi6dh84VSxHy8/cuKMF90QLsUrtwmQR3Fn17nkDvwd3427/9Ibbv7UeweRMCzVfi9nfdiOZ53WhksV9eBLe09TKKhTQObn8cyck4tveNI5G3oHGxE8G6LrTWe2dFcFcrJZTSfUjFYnjswYcRT2SRLjhhtXtxja8FzZYAgm4huC+1mNHyKAKXGgJCPJZIbh/EnmceweGxJA5x90Y60bW6AW2NIcxp9inBfalV22VXnlqcZVLjfN96BGPxSfNccIY6TJwFAz4TZ0pwX3YVqwVWBBQBRUARUAQUAUVAEfglQkAplOnKtNjI/vrgoUJzztxWxCeGcfjgI0hnC3jkSA5WhxdXXP9q+P1+BGyihBaCu0Kiu4x0fBD5zADu/u52JDNlzFuyhvtqLJpTh0VddRBNz4XT9eTNdft3P4b+3Y9g634Lth6wor5hNW59z/VwuUqI1mVw8OAI/vmfH4PFEcODz1+PhkgQTWtJxJM40+1cEKDSmZMaifGsUe8HIn7YHVTbnsspLrHPCsEa73sKk4zxnzyQwIFDLqr8r8dVN+SxfXcSO3Y/gbGxheiL5eG2OdDkv3DRe4lBcYriSM3aYLO50NzeDF/MiWcf3or4YBwIX4ecqxWFspAd579ZrHbYfc3wVNyY1x3FxEQcP3rgOYxPltB97avhbmxDqSJds7bV80f5MjmSmUHZyWGUSgXk7fWoWF3wuawmc+IyuYOLXEzpm+zwhQJo6mhCz+F+xJ7cimxrFtbWDJ93XrD7fnluFXlmVTCR4KR8sYqA3wW/r5aV9vIEZDZ3XYszp8uDxrYGZt1kMLltOyzRjImzaMnBPvsSDrRqAagWkcpUkUxX4eQ7TDTihXmNnQ0seqwioAgoAoqAIqAIKAKKgCJwCSGgBPfRyhCLABLcvjIJ7nYM2ajUeeznJDZTuOeeSdj9jdjwunfA39SCroANDpPyLCrYHPp27cJorAc//PZ92L1/ECuufwd3D95w/SLMJcEtIF8YilAGUDnuJfTvehRPfu9v8Mjwldw34X3vXY3b3nMtCckMGr1H8PBDW/AXf/IlxAtxPPT8EFobC3jd8jACSnAfrfEzfyN4i5VHGRNjCX7lwNDn5mQHCdAzH3zJfqJaKSLW+wyGevbjRz+1Y/cRF774peuwbn0QX/vbb+Oxn92D0dHrSHAX0OiTyJ2FHccli8KLFcwBm91NgrsJPq8NhcOHEd9xCMUVCeTrqO4uzZLI4GSaw98Mr82Lud1hhANFHOnZhd2HRnHVxASi9EMpiUeSbr/0CAgBmY0PIZ9NYZL2VkW7DY1BErbOy7mH+UVWm+Bkgz/ICVwS3PZkEvGnnoFjLp+U67K0+6Gt2KVMPL5kUEmWWRZl2lCNTzD7jMSmbEpwny/g8hy0MlPPS4K7EfGBARLcz6HUUDBxlrN6iPWl22dXheCupDGZrGBotGriIBz2wKYM9/kGhB6nCCgCioAioAgoAoqAInAJIqAE99FKEeWmlcpNB9y+EHz+MCKhCJVPDlittA+w1sMfoPduKAi/1zJFcFdIerpQ39RNVa8ba1f2IBoOweGtYOTwDhw57MGuOY1oCbnREnYfvdJsvqmWRcGdRzpFD8jhElzuAOYv7kBjQ4jkNuDkOIyu4HA7XJjTGIWtLoI6qrbCHrmPy1l3PBvUZnNsGWWqK8cGx1EqVhBpjZDkdpkJi8sTTSE+KsilElSOTsBXPwfRagiBUAMHvUESrgtx5RUbsXhuB5oC9JKnmvTluFmsJDPcYfYFZTS0+5BMepBn46pQvD17GkMixwKLTYi5EAnzAsL0yA/z1zKVcHnG1csxSmZ/z5IBJAS3tMXJug7GmB9Bz+wjbPYlu7zOYOc6GG5flO2JNmFh9lmSdcKGJEi+PNGsopyPcw2BNNdWcDE7xAav34OWy6taL7nSWm12WtJFiGUQoZAN2cskzipF2usVRhCLO9Az7EB9pIrurqpa91xyEaYFUgQUAUVAEVAEFAFFQBGYDQJKcB9FT2glF5xuJ5q5iJzHWUVmxWpEB9NwOotU7TZg7rwl6OpqRDu5aq7leHRbsGAxSdAc1qxYhlxyCF/913vx1X/7E4wN3Y7tgy7cek0n9y7z+dnp8kio50dRLU/i0D4uDPizSaz5lW688j23YmW7i8ptuYTYZ3jQHGnA2zdfgUqwA6HuCIJBXQDpaIWd9TdCjWSRy0xiy71P82sR4e5GOKIBo+CeXV2edSEu8Acl6yCPoUM7MXBwOzo3XsPJj+VYuHoJye0QfuVdS3DzjW9HoKGRu89MmlzgAlwWp7PSoiTUshK+aBKbbu7GnOUZPMyFZJP5qiG5Z38TLjjYiXQtXYT6eAOW08OV4l0E2a9IXM3oXmZ/KT3DJYtApVTE8M6fYmLwAPoWz0EmGOaCwFZ0RvXRfC6V5gu3wBuKomvhA1i83IV0nQO9bEiyBOXLcRMbqtz4Dq4pMoIHnu7C/mEf3sT+a/HcyMsRjgt2z04KCho6VyIbS2HhMh8m3LU4O27d8Qt2tQt3omKql/HwDJ7f2Yi7n2/C4jlBrF3eDId2MxcOZD2TIqAIKAKKgCKgCCgCisBFR0Bfb0+qAvpr0yPXRqWOjV7bNpsoWO0knOwQ9Y6VqkshovinYxt/Z+MeqmuFz+dBN1OlV3YH4ChNoGcPrSDmOxDLdlL1TQLLReXmsSPP/TsezHUtSbLJQpJUmLr9aKznopa0UpCS1sxQ3LRaiWLe0hWo+BrhafTB63XBrgruc8SbHuuFSZRykximXUc2TesIepnWcD7HU10yHxcFdxW5dB6ZZA7OBgezFTwkW11UcznoMR+AhQuoOv0+LnLIqJ9VsF4yN31eBRGvbNndbpdpP5aS5cKqQYmtzVrrO8TT3/LylZueV/1c/geV2RYLSNKWJjY8itK8EuPNSl/cl3GjO89KlcWeLRZ5PjMLi281fBzP7jl7nuW4ZA5jH5/PMEsnOY5isQ3FigXlqYWxL5kyXpYFmX4/ZL89I84u9RZbzGeYJTJG7/CAxsJlGXdaaEVAEVAEFAFFQBFQBBSBs0FACe7ToCSp46VCzuxCcMtWpfeu7KcaOgsR5m9eK5/CG29KYnVzEv92927823/9GPOjn8LSNWsRdluwosVBolnOdn6b1eniJTy0N2jj11WIBtswv9OJqMg+zSYmB/W0VYjiDR9eZNhwC+1TZHO+nNlKg8A5/kP/0kL8AJJjSWzvARcQdeBtOSt1/hfKU/0cyzPrj0vsklSjB3d8OIPx/gzcLU64mdbvmApKL5XEXr8sPsUh+6U+ap81HmdxAuJgt/mITxAWs/DjWRxzth9hdYjSslIukXTgQnD8eXbLV57thfVzFx8BaYu0DSglcGjXIfTu3ofWDUWEaCflose/bueKgLQctiX+J2pa+UlQlP3l2I1VKmXE+nswPnyQWCwxa0fYaIOk22wRkHZb4lse3w/53eUSZ+mJMQwf2EVrMrFYc8POTMWXZcOYbfXr8YqAIqAIKAKKgCKgCCgClzQCl8mIR5ifglnEJ52tGFW1ly/psr20g1cZzMh+dpuQ3LL5uOBVY2sLAp5DcOTSSCfSGBhNo8TFw6rN8plaqYVoLGSpEOYihmOj8rViUqotVHX6gw1GLR4JerjivZW2JAWj9kvExlCkt+ZEip6tSCKRnUB8fNSM5CskzkWdWyZpZr6WSjwHF8xzR6hKt6IuKF7ihJJ+jGVeM56QRah4TbMIlwVelttGeXopHSfxkkeOauV8kXYsXFjJzt3vddKnWejdUxG8tL7goDo1QSUirzuRKhgrBwuvL9cORetp9eKEz0Xl03kpyWsxIGTgxDj9sHmNVJZ2EVSl2ZhnK4Ssg9eRawWjdSyzE7JOm8wlCM68aaQmk/RSTqJQqqDA+7ZQsWxzBOhj7kRdfcgsuCQqe/GozqfHUaAC7tAzOzE4JDg7kCs7MR4fx8ioE/YqlYJUDQZCAfqvUzlI+a1cq5BNc09xUa+82Q1RzLgQ/3OxpLDanLC5wqactfo4jwiucmjNCZh0ahJp3o8sSJjOk7hmCSz0i3c63QjX0X+daQayWF1NEMrJGdZPJjVOVV8MiYk846ZEVVcCVv8EF9H0YNThJR4e2vHQz5bHuWf68EilH7exPqg+lQU447FaPEkc8wY5eA6a+3OSwLOw3caoFJeFGeXcEts+qsN9Ph/JpyIV4kVMJpJml/IzYvk5Fz8TIV6sSxJ+p0ZIrl/lvcSpUOS9TGaY0cAYNLVggdsboCevHz56z/uYRn7ajXUtli0VxkMsFmNclRkfPDfr1uULE+Ys8sS3UgPxtKeRP5SLGU6IZZDPl7iwW9K0K0OA2KkAD0RJlNvo0c+FvU4R/7ziOfQ0JxejIpMx7EsqNAmfzEhfQUW43W/iLuCWeKmwvdcwYk3U6iEUJsZcc4CEqksC/6SNpWL9FQt5TMaJM7FJZrloH2vE7vCzr7Cz3dTuy0WIj9UTyXqWpUz7jWS6YOLT5mRs0SfZaWXWgIX1lWBcxAtsp7SCqatjH2dD0C91XbumtPO4qY8SJnkOtlZzTWnfEa4rIH2Ji13pTCgFe9mzxF92i00mAnlNexVBrotQKBTZz3KxWMYN2CYtlGD6gxFTLwEfT8b2MTkxzHKzb+FavrJmnIMZMtKHRiLMaCBBKCgdu89jgE335Xl2mDPrfrovtxMrU/c8uFRIM65YlpF9XMR4CIeGE+idKMI9PkEshhFnHzwm2ULSFrnYqWmLMxedZF1WubhxgfUyMRYz/W6G6wNI+7E72R/Z6bHbKPdFH3kLF5fj5yfjadZjEUW2Ud4WrOwjpJ1Z+CywlNJI5W1IF6wmW6GxqYHHsg3VHmfHbvKk7xjdxNL0QazrMieCJTas5inG72jzw87uaPlrE8ZZ4s8FICUbQr7hs8rK8jq87DN4foch/dl+xuPmuZjnfZm26A2x/jmRG/GbWDlVtJ5YPKmn6bo6sX3Ic8PChQEl8yoillMMJCv7M+n7E9NYMd4lVFzsS5zcXewPJeaO3ySrh2ti8Lkg/U88zfbBY+S5J1lgkXpiyfr088Dpflg+cGK/JfcosWLnRKOdE9FWu4/1LxNrjPcA28X0jRx/8RN+kvJyQcnYCM8/gR17+jA4MIgYF8wuwI/JSQdGx+R5II3VDq/HCQ932Wqnl/qotfc4swrK7EtSWU4aCFasR7mfaEO9wczLeDTJbSeU4Nx+PNt3Bj7jWUCJM+lTyuy/pJ+3mF6B8cGySfkkZqW/r7LvkGewtHMTZ7wtds7E10pyl89egilxxpcfTMQmkS8UzDuBtB8X48xGK5eAn1lxfNcRXM4E/czPCP6FTNy8X0k/LGs2WGxuXptrLISnYlcWfGRLSadzfB4fewczMcY4E1x9zPSb3uS5XWafIe9sx7ULxouHfuCSVXhyu6iZ82RTcZLaMRw4eAQv7BhEj2UEBWsMWZZtbCwAD5+NFouTcWZHIMD+kpc9duVj9VOW/pixLc9xuRe55vQ7nTw7XLNRbUzfqH5VBBQBRUARUAQUAUVAEVAEZonAScO1WZ7vpTmc5GSlMI5UuoQDR3LweN2Ys6CdAy0OWF6aK87qrIHGNrhcG9DRdBidHC3Ehybx82f6sLDVh2vmc9AqozVuRVpfjPc8aci97/9oKxJJ+j3z9w5PAIvWvZ6LWoaweUMnGqMeris5YUij7VuewPhoH7YeeAK7q8/huZ5FaH2kG1zvyOxCbqdJLgkplUlOwuZpgK99MwdrHrzqimZ4nRyATR4mOZrCzx/fz0EWrTdIWnEUhoUb1iEQDmBi58PIx4fRO142e13bAkS5r1jciuVLWg0RUaO5zW3wHxlMkUDJJbFry92YmIjhkZ0j4BgKFgfJKDfv+8bXoKWtFQtb/AjIapjnuk3FQIak7lP3/4gDU1FV51Egq+/y1RmSKkqrDb/Xi/WvfBXqW5qNJzn5dPqWk9TKjWHP1m147pnnMEycR7jb3XXwNaxFe3szXvPaK+H3kJBgQJWLWQwdfBwjvT34u9/6KwyN59HX9FrYODjeuuMZ1lMU1iI9lElcrtq0miRGBB5rlXuFXrr7MHxwB7bvHeA+SFg5gCRR4eJAsqHBywF2PbzNvJa3Vh++M7NIJyFVLWeYSZDEkReewa5tzyKeKWFXPwfA4ECaXvHNbW247jU3wkdbmoUtvKaJNyFi0ujd9SySnBA5sGOUylFOvoT3wJqo4NngQQzXu+CJzIU32o2uJi86a6buJ13f/KJKIqc8TquTLLY+ug2pZAYTmQyTHUiud18JBwnIdssO2Evj+OlTvbR4ySPYMI+Eph9Lly/FEu5Ba5z7GF54+jk8+fhzJGHsnLRhfESbsGTdNWiMBLBuYaMhLk4uBAffJC369z2F2MgAHn76IOspRYLcQdrDhs7Fa7ivxtI5dWY/+fjabyqcOCqkhkg0pPD4A49hMpnGkYkUcfRgzrLrSaaR4CJBLxFOruJFt0y8D5Mje9A/EMM9929HhmSntOdAtBXzVt6IUNCPGzbNMSTMebSAF7229CUjh55CJpvDVvrz50tcDC2ylISlA8taJ0haFPDYw3swOsIJHidJHk5Yrdx4NWO3ER31XrTXsY85cZtqc/GRQTz98EMYJS7bD5O8Icae6CIEw1G8+qYbEA750BEhOTfFOgohM9H/AlKJUTy/ZwwTiTx8TfPha5yPJmcfml19eOjRYbPXt7biitfehObGIDYuJRnICQ/p67PpJJ792X1s5wn2dROcZLCba7o9frziVZvR0tqIVnZ65LOObqmJPiSG9+LQYAIHByZh93ezzc5FXaCMjQtzGB0cwd3ffxTZMu0a2JZdPNeyK24w9bJugZ8dcgo7HruLE2GTeO4IJ15yNtR3LuckVh1ecf1yNDWFzPPmVM+c6b68r2/0uLp3TvXl0WjU1L1Z22HsCNtNAj/9zte4lsJufHPLfgzESnjd88+jXUikqAWJCJ9t4S64uHc1+zGnOXD0PoXcLqX6MEry8sF7H+BEWhaHWDdcchj+pisQjtThljduRijAtmhLkMDOsI3tYN3HEM9mSeaV4G3oYN/XAVtsF6zcXxjymL2jqw1vesvNhlRtJ74zJxCOFsB8I6yhTDoX0LP3OUzG4my7PpmyYilyfEaUYfG1wOJtMWWXe0hPDPFZeAjpogW9CfazLIeF1gnuQAQN89ewP62irrSfhFwcP/nxI5wESWGYeFRIxrYu3IRwfQtu2LwUzQ3Bc86iObF95IokSN1zOZEWwA03rKAFEScGK3xOcIJkh2A1zElAPiMKhRKaFq5B86I1aKcvehvj/NhWe+6l44PY8ej9GBpLYMtuTkDzmSTPPZk8ecXr34BIOIilbbIGhjz3ZUKtcFy/NTyeJN9McpF9Tijk5O5i210Md3QJ+0A3rlvDdR+mG9exi5/wndRHhphmsffZ76P/8F78+T/cg92HxrDk+rkINsWwb3cYj1UjfCbV9nlzmzB/XrMhNE0zmmrvsaF+PPHA/ZycyvIZm2LbIynuaIKfi27f+IabuZ6HH/Oa+KyVh+t5b+fyzuCA114ycZaMTfAuPWa3M/4c3CXGJNZCnCBb0R1FieT2yKHtnKTi+4vEmUxmc7FNOyd0mhZv4LsZJ+YYZxWSxg/+dAsGBkYxyvU1ClWbiTNvqBGrl3di9bIOnn86f+/sblSEAaNHtiKVSpp+OMe0HIu7i+9AIVxzzVK+AzAOGGcymdK7/zD27OS7mEyG0zJMYkxiLcBMv0XMrJqeQJCJ09ToXj5jk8e1C74oomPJdfBx8fOT24U8ecoYPPQ4Dm1/GP911xP4rx88jo6VLnSuCmKg5MYTT/Vx0k4mUhpJkAexZvVcM8FS699q8STtRt7pkpwIl9gemyTejjCcnqB5p2tsaUVb1M12cfwb4dmhpZ9SBBQBRUARUAQUAUVAEVAELiwClyTBXaWKSBRx2WwBGVHBcNBWzIxwIA8McQX4UNiCTqpzzkbFdWHhOruziVe3nQo5B7/KYKFCZVeG95IrOKmwEiUtLQnyKQ4axkmGDRpysMRBvJVWIi5byXg7pkaGqKROU7EjCh2SZJaaClOUy0VRqnJ8SL2yUcHJ70R0SmEyVVdFqlBFzZkj2TNCdS6phigJbBKtRqgtt0D1rykDidx8PovxMVGPUzXU1wd/KoiyqLZIKIkpsMtRRjE9ifhAH2IkaGPJBkOYOr1UpBk4qADnedKTAySlUhiNZRFPUmPFwaSTH7BYeT9cqHF8dEiQQJO/kwM3Ll5I1c/pyRNz4hn/VEnO5pAeHUCG10hz0JivUHXqpgKP3qJOkvai/Exx4ad8skhFlqSqi3BRGHaq0OJUu4+w/CSBMkWCSZWz1ysKQ34mN4rMpA39fRO0e+Ggvc1n6kjUUqJaqlAtXSGZWypSFc9dvgreNuJj5blZnWaTQWixkuZkRQqDo3lkqYZ0emj1wcqzUSVrt3FiIUV1e9mKYpDkMNXjou46p431JoPWdCKG9PggJxKoSM+TuiQB4fJ4WPdybyw3y9Lf30s/bS9agp3wUF7rcUlZmb7P2JC9zLplUXg/XECVCjZRLste4WdqcsFa7Z6pfLVMgTzjOYPEyAjPSaU7SUw7FfRuX5pEFONW2gHrqCJ+5pUcYmOD6O3xIexIIs19UkgsKtslou3EWjIMhgb7Wbgokp1RY9ng4cJ7tRLV2k82OcxJnBzGxhMYmyABzfbjdFOVyv94A6iQ5EgyZie8FgyTgJWJBJnAOLrxPqVfyXIB0cHefvYzGaqT2U4LVPex7BYq2mRipMgsBsnAKKTyKDnY58wgVKfPJfEvi8xOjI9gsG8A42wDFZMdQEWsrUwygyrk4UFUMj6MxRqZFeFGlKpMKemF2qQeTLsmeZZOMqZ5H9UcCVneS8TJ9mhh/UrWAWPRKqpehtI4+5hMLgeXpYnZJqLk5mTRDCW3KG7TI/1IjI5jYrLCdidx5maMsO1WqJYmATw4QLVoOoA6TtyI0lgOP1oW9kUZKklT8RRyFi8SnBSq+mMko6gIJwFU5KRTOuXG4GCSSmO7UbwLeZvhNdPs+yYmiVuWKmSqvC0kDeWalUIFI0Ojpu0EnXWc5KT6kNc0scE6lX4tz4m29OQwy+dGOeFkewP6yQ8nmGlQpTqTvSYLmScGVgwN9JPQ9qKVGQNWXjuZq7CPEBWtjZMbFuRi45QbU+043gUL7aEijCHnjEkpqXep/+m+fHScKvoZdc/Qh/TlFolV1r3PzTpgHVWETGQxpOeSvrxMuXiBfUsuzwkX9h2lEiPZZNcIntNRwrbJPq2QTWK0dwCjo8SP9ZyndY6LGPGpQ86Zal2uFTDI/iwV4ORWE2lvTr6VeM1SgeUcG0OWdZ7m+RM81puLwZOvKepF3e71u0hikaCm2rUtyAh90W5A/ihKbN4LsZuMZRh37FelzRNjPycEKIQ1Sni5gyrbgdRvns+XwcEUj+NkrmTBUEldx/qQvrV/aAjZVIITlzbWFZ+HLrZ3fqaYnkCalxsb4wQr+9RG9tUSry9aPLno1GYwlOceccgkiRurPxcPkoQm5nxwck1pQ2bW+jO+bxSSvFaM/UIebtqNRfiZ0rEHKM/K/nPquRdjux+N8XmbqbLfI1EtXSifexbG6zD7sTz7oo5IN9WyrCGSm2WS6OMTWYyOSz/sMM8JUQ1b2efw4YscycSSow15Zl74vDUV+fR9vPhXCRTJ4GJZGTtVPqcIKuudkybca88uKplZP6J+NpkM5oQ8jv2uTFDH2B7GGCNJZspl2Q4c7FNZSN4PNdPVHOutn1lQPtR52mGhtZX0y2f/HJ8u/bm+MzTz5YT9Ayc05ZmeYV88zgw2TlPxhBX4GxlnnJ/jLUvL5s5vTJxJeVPm9y5Kk13uKup5fKnICQbGWTEn7wP8NBXWTgaARJPEWYaYxca8nLCIIsyJj7C31umfTaydGGcZZlblElxA2MVnCyc85T1t+hEiEx3FQgoJZjCN0gbN3ZJEmHHmlgez2aReCqY/6+0fNH3izHYhwOfZz7HBn6JdTCHBmJVYkIwYiYUKn/cmk4N9uajhS1Y+/9k/SBaf/FfbpB9lxltcJn4T5p0ulaq9szgpTpBYmH6nKzLGPGhExNdghBvT4o2pE+kXRUARUAQUAUVAEVAEFAFF4BeKwAzG5xd63Re9WGHyEPKJPfjpT3fi/p/uQDaRQP/unchx0JdsehtWr+3Gn67sQpAkhLySn83A40UveIH/aHMFOGhoRZTqvQ4Zs2ZSGBoaRoOP5CtHQMXEAAa3fRvbdhzAH37lLqp6o/j13/sKWpobsKR+DBmSwf/313+PKfpZPHXbJ+Gftxz/81ofuupIHjAF3eatQ9TRjjlIIGKllQkHxpJqLSnp/I62AzKwO4Jnvv4NVJoWI/S2q6kcsuC1MroyQhsZYnFgmifhSouH/77rxzhweIDEDa0U/EG840P/B3MWvgILFmVwYziNe7/+fdz75e9j143vwc9v/BV0U711+/XtJBg4kARJ7Z6tuO+fPgPyrfhh/w1wBZvxiY++jYQxB049P6KScwx/9NX/gwN9KXzkd7+Mpas34IpuDpJ9Z0PxyTUKGD34PH7yxV9HtupCbP0n4aEFzLveTAUeybvMyFMkISfxV5/5OY4cTGHhVdci3NFMspvqxGoCP/qXb+PbX/sOole9CdGrb8OVS0NmH+/ZiWe+9znsf8SLO/5iK5atmY/P/92t8JIMzgkr5ohi2avnIDKUpmq8gqKolisOpjHTs7rqoyKPJD5VbHQoweQRqn8P3otvPxzGd7i/+db1eOevLjMWAQFnnP6Xz+OBf/5jTNjnoC+/hpYHEdZHBcd0mWcOwkqRxF5hGD/7l2/gnq99A5YrXg/rhluoQPfjjnd0k6imirL3aWzfsR+f+tCfweWP4jf+9B/491ZsnkuSk+RJitfk/AOsjSTFaLsySuK9wkE4PQL4v5+TRyHUNwVoIXI2dSPp7ow5G8nOzDCe/sa/ksRLYCeV5BW3F1e+9t1o61qAW16xCs1UpO66/2+QGNqDu3+WxM+2JdHUuIjK3UVYd+0GrL/h7XBVYlTWbcP2Fw7hjz75JbTNX4HU738FdRGq3+b7UeMZmHGQHMTP/vVjiI2P4VvPr8VovgUf+fDNuGFhM0IY5qRSDo99/Vt4/CufwePr34wM99uu7sKt18wxIMudlfIxTA4+iaeefQEf/8zXSHJ48crbP4VmKv9v2dTCZpLG/se+SSuXUfzjfz6BQwMpXPHWNDoW0ipjmn+YqrKJnqcZn4/g6997HP/+vScwf+kafODjn0NT1IEF0XEc2bYT//I7H0OOEztP7P8s6tvb8b//xzIqiy9czyVWOEL8iYLzyHPfxsAQlfPPiioxiM6V76Taug7vv/1KrO4MIdPzECbHevCFL/0Hdu0fxOZbfgWbX/8eqpyjuGJhhHclba6C0f07cN+ffBiD1WZsaf0Qurvr8JGPUPXL7IGdD/4zye04Pv3h++FgBsXn7/wdZmjUo9NvYSZDrSzC3A7s+hF6Du3Fzn4Ld6B1yTVoXbwZ7ZU9mFf3BPpH2vDnv+3BmvXd2LC+AdmeHXiE14wXHHi04zfhqW/CJ97bBb89Y64Zp3XFX3/25xiMufH7X/oNrNmwxFyT820kXkgek1FODjyHI0/ejW0HK2b3BJrQPG8z5s/vwh3vfhO8lgQco4+SVBrGZ/7gV6nUzWPhQqpcw/VYfu07SHqGcPWraJliy+KHn/lz7N99CFv3fxql1uV48zUd3Nunah4wdX/gYTy/u8/05c1zlh5X90lOMpq+PGMxdR+h/ce71xThZ7/VtGgTEJmHOU+MUkU9yElQgHwcmhk3TmYpOUioi62NlW1MNsnaKE7uwK6ntuPzn/grVCOdaHnjbyDcHsTt11Lly0WNH/9/n8Hg7jT+19d2okyl7ue/eiNWrW1gfAuhH8OOHzA2DhxGHycUevmsWLtpFdZetQpbdjyNJx56Bg3dqzEeXoEV85sw72Zmc5DAPPUmsUtKkLOEbk5epSqTeOAf/wX7XjiMQ9V2JNk/vuHdb8Ub3rUMMnkrm43PCodlGD0HD+KPP/tvsFJ1u3Tz7Vg4t4ruRXs4MTSOT/za7zL7wIr3/e5fo6ulAeubqEDnxNiP//rzVPAexhe2fADV+iX45Ps3Ytl8Zu7wvLWzm0uc9h8h7MW6KUf7rRHTPpL44TOL4a9rx1Ji0NbuQjsXajb2IKV+KuQP4Lt3/RR7Dg7hpjvsuGnhRkSCgoVcjVhy0na0Z5t57h2J+XDf4GbMmduJj7z/BmYV5M1zb3hwAJ/69PtYD0F84s/+ic/gOrQmvolqsgdf/lYjjtAi4uO//iYsWdxIhXIKHlsa2+75Brbd+x8YaCljtHUeFhfKuJHkY01Ve9rb4x9IT5YoDCCR6fC3wxetYhMXum5nlsyRTAWD/czs6hCbH07eSVaRxBUxkU0ygkrZgzjI7KY7//efIBtshe2mD9PqK4y33Doffk5yx/l8G+Jk/G//1vvMROAHf/uvzHN807wA6v1nUwPmUvxHJj/O5Z0hyXeGv8LiFavRSELW6y7i0R/ei/u+fS+Gqg3smxoYY29jrC2j9UatHFa+L9gto4yz3SbOiqRgV9zwPmZ9NKFzyV6upRE3cZagrdU7f/NzWHDDKqxq4OROJW7irH/3C/juz1+HoabX4a03LcJbX7vorONM+mEn263Yb0mciaXIvdvmY7LcjOYFXbBRBV+LMz47qzHYCvvw5JNbcdf92xhnNty0YCPybFMVvudYyyTns/uxjfXyoV/7YzqxBI5rF0US0P/953+IgYn0Ce0iCgcnA6x8XxE7NGdkERa378frFjkwTOsTiQUPZ2EsnByUeLDygSbZkJzGYN1I388JQr6j3v1/fxNDIynzTlfhu9BH3n8zFsyNotx/L1Jjh8073fbdA7jl9o+YfVETM8a466YIKAKKgCKgCCgCioAioAhcLATOZWTyCyxjTX1Se9mmwoYeufkUVVckoUadVIBOUonC9/BpvckvsGBndSkh/ThqMMSEACzetbks7TSozqtUqHY1CrxejFGJmCrSl5oDMEn3j9bVc6/ARZLK76SCncThyHAcMQeVZAWvSdV2UxXs9ftJKnhJwtGflWmqHhKuHg5YvSanVchrpqB7RNHHgSsHrzn6mGapVDLKShnGiMKQgxsv5XXZvJPkZArZeAzFQB1ZCFGhyUKDYQSZLh2J0MOY6iYhTzLJBAaGUwjwEhUOuitUS1ZIqqapRO/tZfo5F2GsClHqC9HXtA51IaqHkiEqlvKGfC0mR2hXQLVRgioiEq1CeZzdRkUa1YeJYarEqQQtU/FndQURIkkcpMrNXZBr0CKE5XJR6W7hJIKo2DK8XrkwwkFmDANjBfgq9NYMUZUVCaOujv7K6TAiIRK9Q/R8pXp9osVnvKwtxNHKlHEn7TSCTL9NkQC2Wmj/wePdJG59QnCzzsSixE6SQGiCcn6Syjuq21J2jKejVB/66BVML3BrHgHeZj4YoMrMxhqhKpT1kaMK36i9zg4A8ylJF85Pspz06u0fyaGhSK9dpvcHeO4o8bYx9d9BBX6AKkwrF68r5yxGmW4hZvlO2qSQeHRSYehiDLmoJnRxsCvq2DJ/5/Gyzrl76Ecuykj7GWV5MhgWglt8QHkcCTl633AyJ0Z1nZ/nZB1UqVynh3GQXs8REtxBEkgVquiEZOrv7eNETCsCEbYTWrhI/LsZU+ES1XhMIS/Gqaqm4nWMXs2wS3uvtfYyr5HnNfr7h5kVQLUqlZ5WWk0EGAtR4h0mseAk+RQO0MebExUx2h0MHDmC8SUhql2pPGOxfVRiF3NpxPp6MTEwhBF6QVuZDSCWFT7aAoXDtK+o2lnPDmaOUMnNjIACMzAkro6DZUpRn0pMYJjXiFEhnClTNcxFKcO0pIhG6e3OSakEvVe9JL0qzDbo74uRfvcbD3hOORhK4RxC4LQflXqws09wSOYIFdq2apYTAJxQYx/RKe2d/tc+ErcygeFMcMHMgp8xzGgs0oqBEwVHjgxifgMT/ssRYkScqEAt5jIYE0U61aXJBmrxrX7eE73dmb0QDXmp8KP6fqiX2FH5THyCeSozWcfSICSDQ7z7ncwocNF3O0+7g9GhLIJdJP/YNtwOP+pZ72mq2WXCQDzspd+avmai5MEkJ2EsJEpDkShCJI3kmlWqXzMTPbRAsbCtMXNk+po8WryyBQO3i2sFUCktsTI+GoePdi3hMjMm+PwIsG79VCw6Cx7kWLfpMfZbnEgcqWshQUZykPHq9QtOPIbn89jzVN1O0uua2RL8b5JkuJTUMp1NQVJW6n5siIpp9uUn1r2dVlHSl2eoWpa6T7PNltaGOKHE/pplCTJTxCs+6EZhyhjkJJOH1kJe7g62RQdV8eItLFtZvJ5j/YjTJ3xwLEcMq5jH9h8Mhcyzw0Ff62jIgWS8ijjJ1VyV6lBmR2Qkm4Rt3Mt2ahF7I6q2U3k3J4Y8VI3zHqle99MXP0KLhwAV6hLjtSue6Qkrn6r1IZJB4rLTvMbC5zNnOsfZZtK0vrJwEtoy1WisvA/7lNw+TUWok5NrkoXjEj9nkp5gnzUwOExFOulcknlOP9szV0+2F+wIejhxYqcKfoT2NdlRnpvqVxbvuPZoUDr1P2Yijm3Azl1iw0Ps4vRfLlim1r7guYyGl+3IJdkMpu1T4UtLjHyWz1E+T6YVz5L5USmxLqeee8PZBlhYXjefmdIHSVuX555YrYBlLVbZjuK0jODvQ1TcWlKD9DOO0C6GkwOMNXlOeCSriPEWkiwiPifGGaNZktt585w89T2d/FuhKCVziO8HgTBC9NdOso8fYtvJ874Fay+fXRYrn2WS+cC6kc2st0FCM8G4GhhlmhzbfwctfPxB6cOijF9mLE2GeT+0PGNbqPI9ZngohkBvDCvb3IwbmVY/u00yLMrn/M5A/PjO0Ei/KBffLySzQrz8s0la2CS50gPfrSTOjKcH25GQzDJRIUEscSYTLOa5J1kOljQxrcVZjGuQFK38HSeCQ7SfCTJLROIs4SzgMJXLPblhWiS1mziTSDcOM2e4Tbm2rDUxHWdZhnKK5ZzIMiuBbUJ8/SXO5Nnp4P142eYISC3OmEUkcVZmhox5u2UfU+GkVpbPu77+Ib5X8Vk4o12ULOxP3Vwv5BTtopZfRxxY72627wAt0SK0Pknx2Sq/c7Cf9PJ3XmbkWIiBS7y45CaZVlEqJPiM5jtG3zBV7DnzTmenN3mQ/XAdY7Wc4foYxXHzTldODjB7hZNGfIa2811KN0VAEVAEFAFFQBFQBBQBReBiInBJvpE6/F0kxhrxits2YsNrCpgc2Ik99/85dvcHcecWpgCTupUB1dkOqn7xAFMRS6KtRtDTGZPWGGP7hxDz0BIk58PAvu2483PfAuhJ/J7f/Vf64Eaxee1chLmgntMWJsnYiA/+yftIZMbx8S8OY9/DMQy+9g50Le/C0vUVEi5JHH4yjccsR9DVsQDrr9qMOtak7GZgRBXOeBu9t0e/hwEqh57gIlEVpo4LoSrktni7OoIFXH+TjWTIBLZ888cI9o+i6a2fQnTRWrzxNSuxoJ3KHxIQDqajbrh2FQLllXho2IKHHtyB6oompF8/lyrYYcR2fRNbn+3D391LH+pgHX7/H29FR2cr5tNzVDL5q0tvIzmYwIde/wg9J4vYPjqBvqf7sK5zHppJxpx5EyKcpBgnObIp2qXwkGDAT99fLpBEwsQt6cXNV8AXzuKdbyfxNTSIhkY3B7YZHPzhN5Drexp7x1Yje9WnseZVG3HHG5caVaIsitTcsRyvfN9nUffoc7j/u3+JuvwAdh58F8n5EK6iF6Y1N4JibxuizhSa5y8mMRnG2rXrsXFdCyNQqAQhjMXyABiZHEWs9wX+ph51XfUIN/gQoAqaVAoJ12a0dC3HG973Puwb9eDAUzxWFsEzVNmZEZj+RM/2n2Hfo3+PrUPLsXfpp3HldRvw7v+xhvXEhchE3kylbXDxa0jizcXfWwYxOFLAZ7/wAxJF9VjzrQ+gva0OS1aTXCXxcvief4ab9g3eZasoq12HjVd0Go94Gxd8E4udMxJHTK232ElKk0hZc82NtCfpwZGf/wt6ehx4+snXoEwv8LfccjOuvGYumpjm7aa3suuqG3ntJXiq517ggT4su2ojbn7Xx7C6O2h2C4K0KInQXsSDO5Z4kfRVsHX7EKL1Bdy4mPVN8mxk349obzKAv/megyRRE37rL9+IlRvWYBknJ0JCzqHD4HrNe96NNa+/Av9+J5W8d34SO10fxQNz5qLeRz/m7hyG927D//vYn2HQ3oSlN/++WTztA7ddTfUs7UyIJalCXPm6D5FE4eTIzt04tHsXJgOiDay1MKmTanmU+zDV/Q/i21/+TzTc+B782he+gM4GPzYtbzNx5rTWY+5qNz76hQ8yLT6LD/zxdvri92Lg3WtIrJBUnK7cWX4VT9SG7g0I1I/glVctJ2Edw10Pd9N7vxG//3vvRHtnBJ0kz7wkGKv1t9C+I4k/qKQQG9qL7/xsAHf+4R+j/KvvREvn7Wj2TqLJl2BK/Bj2Hc4jwUwMV4jEK713nRYSwCRG1tz4VrQe6cHmv/4Y0/x5P4NxTshRMcpJkgAXYwy3LqM6thObr78a8cURjJX24PHdexhnS/COj74JbeV1aKu8nou3enD1Wxo5qUDS3DmB2NQ1qfWF/RpOnHBywEViPUDiV64pdkPXfON30Egv5+TYKPYPpKeuycVLI+3whppxtdeKFctakbjzfvxs6/3omNOOj37qw5jTUofVcwMkYUnytRKrun5czYXkhrjAYn7J29HQ2YW3vpo+uIwBjyzyxsUXr3nnWnRv8mD3o/RmP3QQo6uinBYgV8m6t7Pun/xpre6981abvnxOZ/Nxde9wNpu+vIdkoNS9lV68hTs+AGd7ACupppe1Dh7kApYZEk9XrlmNptVXY3mLgzt7GE6Sym4j2Snkf4z3/OjXv4T9oz6kVn8YbYu78b43rOTinC4+O/jZqhfX3f7bGGS9/PA7f8hFPPNU2d9Cf/7FWLfsWviWJDBMf+bWKG1Z9l+FvdzXrdyID96+EbdddQNG376XllaclOtcghAXcXZNEaCnD022N/YVLfOuQEPHMnzw02MY7tmHj//FLoy/kICbRHGYWLo90kOCdRkl+ToPnSRLN6+xoLW7BR/4jTdywikOV+wBEnm0cqHqVNKMrOzXrVwk1cXFJ70Btv/3MHOr/xB++tmD2PPMEfTcsQ5Nc5pRz3qqI0d4ps3hDiDSsRbBxkm86Y53sX2M4D8fft7oVaV00pfzyUJi1IcVmzaja9FcXPH1B+De10MVdE23XbsLZusMbmdf/xC2Pjdqnnudixfht774ZrQ1htFJL3s7CWR57gWbevGJW+/CKCfkt+4dQuVQmpN6exGtHGacrkSUmQ/BsNs8J5y8toMTX8s2Xo85HU78ZF8XeveKfZQons9m4x3YubAofcwXLKWnfscEjrCPt8VphbR2FTJ1q3HFhkZcs6FBXgJ4QlGr04KE302MHMLT3/0c9vT7sKf7w1i4pAvvu22D8XCP+jk5Rmj8C25AXcsYvvLbB8zCpp//jy343j/tRuedd8BzZTfEmpy88xm3fGoYw+f8zpBA39Zx9uer0N3uxa18sdi0KYS//1YP9nyrl/FFGxHGmXDF5Je5qDbJ3M5udMZ9Js4k4+pjv3YbyVlOKEz8BP2Znqk443OYi1NaOfHlZHwEuF6JxFk+sQlf+fogvv31u3F4VQADqTUmxmRC+EyblZOB4Ta+L9XPMXEW42T0fS/sxNhBWT75WJzJeToXrmR/G8HhnUPYb3/kaJxNv9fKYrTJ4d18fzzCdzd5D5LyHmsXIU8Yb/zoeziROXFcu2hhu2hnuxHHm5YOLxpaupE7+CwmtljhXTAH0fmbzbP+6o0dzFbjhzgBIItgu/geUconMbjje+YZe+d9HpRsTeadrqW9BSvoox/h5AsW3sgspPXmnW5wYRyHaLn2kyd6mPHSgjVdXrk13RQBRUARUAQUAUVAEVAEFIGLggDfbi+9TUhYCwdf/gCJBno4OMuDGKOSNki1Tk0NduaBxqVwV0JLyG4URVRYU79Kopl+tPTkHKbfqYOKrg5H0AzkK/SYLolHIwcxZX7lOEbWEEKB6upMgh6k5MxLJBVd9MQUX2OneOnyPwcHVG6q54RMFgXz9OYjdiEu/DOZr/1yplrYQrWY4ChKZEomSRTTK5iD3jDtAKIt7RzYUulIsnB685AECtcx7XasSlV0nspHWnXwhOKJmaMXpvg0xlNUX9KyxEOVkIh5cyw3BVHm3gv08mQWOyje5QKHOaoHqaKiOs1gM32RF/0qqnPerVNOKJ7aowTHiZ4j9Cbn4NZNArVCL0g3Se8IPZ5lICpESYpkeoIqpBQ9dEtOLiInA3qLeL2yHIap5DckUaoc5Epabpke2llOBHj4N/FQ57J2tCGhLzF3m/xcJfYcPAvewqnMjEJR0IqC1JDxRV43NoS+Hj8vSeKNx1jo+2nlANrFSYwoFxHzsrKsMho/q00mTCgGpA3LRO8gLYFXwBppIUkSQV2QCiz+TQbPZqDK+xSbmbbmMBXD9ASfGOEMC7MBqEIv0NvTQSWnlZMFTsajEONOqtp4U/DwnmQ/t42kCu/BTfKx4KNqkMpIN+PGF25ExSkLV9HuJEyCiye1UYEt2Qf2KglGKncBKuGpXmxorqdqkSpSKlrZ0rlTac4yhlxU4DIEx1nuPHeJtyoVbZLJkaWv8/ikk/7MVN1RkSyL/0ncsZq41eLWS1Wr29PC3xMWqiazkwkew0XJ6EVdpQIzz/jsGxrDJNXl0YZW2rLUUc3PNkOysLaR2KEiU6ooyBgLMaYy5vxTf+YX8fOt0Kt3kosSDo5MwkPFfJMzZCwAKvQkl8XmxPFWPPMd9AK3UdWeYxaEhUr7In1RxTFI2sAF2dh+a8pBN9sf44v9hN1JpZ0riqaGEFq4iKNQD6Y3sDEuWf9NtEzwk4B3WXsQH+2nOnnSKKILLKdsNrYxX10zKpy4spHc97F9Z1P0IWJjFmGp9Ek2eifbWC+ykFuJN1TLEuHvmd1AgBhTbpRIljql/XGCyEfipament3lBoR4jI3q3E5mY5AzJ5FbNinzck2JD0tAlLtsUdIHEnu5ZoF+wGC8VZsAAEAASURBVLJAm50qffHJn3lN0/5Ede2lRVQ4wnikzRDP46StU1OTqA+DtewEEjpVi2RosD2zgiX7xRGq58QQJ6Z4QVmsTjbJQPAEmQkQpnc4lZVFWZuA2ReCjvjnSt0nJ0kIse4jdbW+3MKOe2bdT/flM+tefJcr4i/N3SaZNuyLRcvvJlY+nygred0Z/a+Q27IXuV7CxMAIPXvrULRTzU6VvF3U+vxrmr7E4tfLVTVN9ojYQIAq/gKzh7KMNzvV9B76wbv5oHBLHx1gRgn7kFCogdYbYdiammjRwHOwLqokXd0kvs62exJFqFgc1DU3sv6TVJXuIeosC/1+RbleNPfCpx/tM0SFLpYrISrmo/VcCJh14uLkV5HPdrEQaW5opPK8pvy3sjzpFLOArOy/2cNVydgV2JcXqEo3aySwIqYSO4jAGTbTPkgOskUGeL+BIMvBZ8p0+5M+lJHFf9hPsb8us09zMy6kN5gmHKevUGIWQS5JK7Gp5149M0O8Hk522tk+uDiqEMLSLxZotSLPPCdlu7ERqnM5YVBo5rQmz1vh5FKJz4mRwV70+bnQJtua7JYiyUZfE/vGIPt20t4+mWw7263WQUlcV5kB4ZC4Zr242B9Upvp3D/vgY5vcPSeNGVcxZsSkJqhED3KNjXCDyZYI8NrTbwF2Lkbo5oOxpSls1hWQLJwxZnOl6auTo5S+zBg+G4JbFgY+33eGMp8Pkl0WrIvCwsVQI6HxWpzxgS5x5uJEfpULRQoZXKZdy3SceTiRKHEWjdCzekacuTzsn1hoO9tNlv7pkzxG4qzCSd4SO5tCmnXGGK6pro+h9uLfiYKbpDnfHSTOyjyPXZhm04YlxqbijF8dkuXCvtjDBZklzqax5rdTm8Qj2wXbbgvbp8PLCSL2kdPtosj2XeEE06naRU0lznMypiRrwilfWUfy3mjeFxkPJmNL3qlmbLVnbMxM7MZlbYypdzof41viPsM+X/qF6Xc6iaYiX6ZGScYbn+6pc519zM64uH6rCCgCioAioAgoAoqAIqAIzBKBk9+pZ3nCC3G4LMxHttC88EsBXRxw2JhSbKM66XJ6cRYCK8s90tqAliuWUtmZoX8hFVCDR/AsCd5C7yj23fnfHHhRNTpCwoeEDqkwEilUbD/xH/SuZurnMO0uUMc0cw4gclWE7CS3uTBQTdFDDoMj/LLYj5hxyjF0RPnnJNEjakWaOp6iWngMCQSxTMlzQFjgqKWbC/p1LeLgmiTszE2wd3glRZv3k+LAPVvTHheZGjx6uBcxDtKrlX1M5R7BUz/7CQ7V12MnTyGEoyjKyrQ6ePYHBzC0dwRPlA8gH/Bg9OZuZObRLoEXmsHLz7zs1PdCL5DwYHp9C72zh2kV8LW//CjtUFz4onOesZTY9Ir1tBTwY/WqJRTFr8S8JlncbwQPPzeGg49xIc9QL5KhXdixjX7cvoMc07P8MlAj2WHDJHbt2oftrI92/i4vRB3JrNqEAL+nXlP2aTW+FEpoAdlnohpsWoi2la9HfsdTzDb4Hr74mAP/8DlRMDZh+apr0cAB6qr1K02K73vftJgpwSTvpog0OefpN7lSjDvTwncN4/nvDKN6hRPLr1lA9RcHvKc40M6U9HBzBwfsw2xG3+M9BbB/8FdRZFpyXQcHyLxvoel4uxyA818ylTMnQE5xyjP8SrzJOTnDiRk77QauvuNK2EOtaGsjkcQjJTTlLmoLpJIwqHTwJ2Yd0H94UTfLNM0p87eyWcgQ2bg4qp1EnJBxLqeknbOsJMeG92+jJcQEv59H/EmMkrz08zPkcY7bLKJC5wxRmH2H+OCnxxJ4ZkcPbTiKuDoyif7YAH5Ab9r6Zg9+5ep5aKBljdf94pF43AX4Q5YTLZmRXTg4MYanyUEe2LITT498E3Namf4/VGfqmKYXyE0cwPDT/46JeJGqaFoYuNpJJHMxyHyVXvonnnW2P9N+heR6me06OqfOqPf9YofB084k6qSPjbbOp2UPlY+RQf51Lxf7HEbvaBYh2gBYmMXQvsyH9//Nl2mrAQwJeU2l9pMPbiFvmcOBgR7EaBGzL57mZBwtN6St8wJST0c3mQTL5bhwW5pZ+Mv56+sRcK9Fa8jCuOBkT5XxS1LKz/ZqIbHIquI1veaaBRJD/UUqCKmU3v7YVi6MljHXTKdSeK5vFAnizWZ88jV5FSE/C0JMldv402baGqwkqc6JJdrkGNthmSyRhRG5s0ulvYQTm69agKauLk6IzGxRJFdpjSR4Vk0HSwKSKAqOedZ9knV/gB7tUvfuqb58bieVuDPqvpSdMH352CgnD2bU/XRfLmWQdRm4tiVtm7iALQlAWcSTd8Z9epP+J0El5yj2PEA7KC4Km6jfg17HGO65L0GCjCQX7Uks7MetIPHIRQKfTxfoiw1cx77MLDgo5DcXCSzx2CKtQ+atqYf3lpVYtLHJ9CEyyROONBIMqcgaqUo+7Kw3aW/RORvgDHVgY+Ru2gztZfbLHvzgwV24aW0z5kaaMXFkD0Z2/xgx1kv3TTejlWSpqP1d9npUu2+GpymLz//FIrPQpsM9iPJIL+7dcoDPG6rn9z1Gqyn25YMyaRHifcp/LO5Zl7D2QemHGBpml+9PtYmNxnS9cK1FMxE183NprjMwcpDxPzhunnuJiQqeuP9uqt69oKOX6YvkuZdjv/DkD/pYH1VsKe0jcR3B2z+9CqHuuRj69veZnTKA//UQJ39IQM6Zt4I7n10L5mLugm60dXTi16iwFQJWLFzObZMJkeP7+DL7+Gmbp2Pn4iSI+C2PDmPnXcNIcNJjIX3X5y7gxCAf3jNbghxjJWEeamwjoSpWQA/yfDEcGX0LogP0yG+ViV+pkRffLsQ7g4uZb15OnK5o7cErTZztNnE2v4UK+IZuVCZpubTlbsRyURNnYs0T9NGiiTh7O19NX/9MLc5ytB8KMApiT+HxbYe52DTvh3GW4uTFk1ulx6xlC842zk47CcOXEOmHCmyjEmdiuTNzc3jqEWG72BC8Cl/90jrzXjKzXWSZiXVw10PGqunEdnHsPDyxiQVOQvI7WSjVxII890+xyYLoY71caLT3CCfz9tPOxWve6Q7ynU5im/POJObZx9LiS97pJvaNYUe5B9vLu3FdEzNRXtNp3udOjJ1TXEp/pQgoAoqAIqAIKAKKgCKgCFxwBGaOoi/4yc//hCcMW8maCHFywm/P//Qv8ZGi9pPFnsokHDiWpi0AtcCUNbvo7VilelZWrxdipUAiJpfNIceV6fMkgfP0QSxx0FPkwEsUtzkqw0QRG+SIwiZsw/QASL5OfT/97fSfjt6a4EVVseynBM4cwH+E7DHfU4FFNY+TI5iTlMVyLhnlycc5LuJt1b7nN5UiyQAOluQUcp4SPWeLefpjUvYkBLeD5LiQXCX6qlaoziXtaMhVqUtzDL+eeaM6VZTqQar9yATJgoY5qtrTVAN7UjmzgGeWKrR4ai4VlywTCQoLvbjzWaoXyfKUvSR1qXwqC5nEsvHPJISEkxOyV0glDtw4uHdS6WVIeYPddKnkZmWvbSeWWX6WTdSzTi7+KV6WLivrMk0P8EkqjlmHDa2DVO1ZuQBjjqp8Ud9TRUli5zgysHaa0/xbIyyKtDWRc1apDBaPWLtRPZ98iKgHZbE9WXgU9BylXJVqQk5izJAMm/uoVXztBDO/P/mUZ/UbiQu2VCrLqR4M0w+aYErYHL/JlYWwkVR+KtdEQXfihyQ4GO9yH6bdS33wVyZroJAjWUqlqXiiixc749soJvn34zdzEl6fcc0/VHj/uRxjgiR8lQRtmQrcJIsSYGDLhI6PWQByvXPZqlxEsULSvci2ToddKhnZrkXRSLYin+OKgfTxLjHQslSdZhkHeap//Uz599HE3lxpOnjO5aJn9VkuIMbWZWV8mJ0/nXxnxN1BeTvVgbI4LbWlpt2IN36ZXuFCsNqpMAw2UMWeoWJ6OE0P2QwVmynGNLM42G/l8/SjJmEin55ZTzOLKBNxslssLtYX/b1ZZyIarNHEoltmEWYcMH3NfKEIx2CG+HIiQK7J9m36SvaNFU5CmfvhP+a6M46f/pa9Gr+VmidJRRWkg0FyNM7kT1PYC/nE5gE/61/2k0NAPjjd/uWq5sq876m651epewZUrXw03Z1Z99N9+WnrXq4vO08hZTYKePlBfj7aJqU/I2HJOMum2aewjqzMRBDiqsA6sDLGGM6G4LaxPyvQl9xh1mmg1zhnHeS+ZQLBXIG3Iu3UQSW3nxk+Tj57ZDO2ROwzzn+j/pkTaHaxeuAzJEx1rLSziTH60jN+5N4KfA6k6Xudd3KShwSlhxOdtTbOVso1D+ycyIrQBifL2IqbOKM3Mb3bBc8Ufydey5IpUNtqMV2rjXMrdQ2JMxzDDx2rl+M/W2Fdl9nWjz73GERF1kOeMZZjtcijWp570j7KVY+JHolE0xcxq8BBn3qx/3JaMsz0oac1j/f6G4hHA/xR+iVLRkkLs6GooucaxqeIyePLc7qfzH1Ox5C5GfnNVFzJzxJDjCuZeMxy5eEiMzOcnORznk69z8ZRe67Is4v9G8lxWV+kIBPs09cxVzj9P9IXzPadgTJu9iOc3OTElIkzTtpInCVljQeWo8z7ycQZZ5zWkzgTglssOMx/Js4oOmCc5fkMjjMm83yHyVCtLWp0ibNUJsd7Eoq21t7PJ8YEAYP/6aGo/WXqQ7WaOeHDfDbV1gIpUFHPLCmWc2a7kLZxLu3CXGNGHJgAl3LyfdVsnP2TiW9TP7yWKRr/kXc6abt8JaWQgpN+fI+o8D1q+p2OunD2tBSgcD/lfZxwW/qjIqAIKAKKgCKgCCgCioAi8FIhMJsR7UtVpsv+vHn6MWfHduJIfATPcVCwjhYfi5pon+Gjp6aMfqe2SH0Ir7h5A+qjAaxfx4EtFVBFqveEyMhTxVXhwOOGPC00SOatWCMe3VRz8XxH+ZbpE53mqwxbpumA03zkuF/L9WQ/203IoJqynqnNuI1p7WFsWHclWlqC8BjiiySbkJc854K2hUbh+27XHGbd0nN5KT27+acTuc2Try142RCsn48Nb/gDpqyn4J73AuJcrHLX/l6qrTIYeOZHGCHhsPPR78MdDuJDn/pVdHa0YIgLTInSM0DblWXrNmLN+kaWr4nkhKQwm+Ebr1/G4qVXYP2m13ARvgjmLWs0yls3V5RixvJpt2o5y8FchepWLiwnXizuDgSp3L3tLbzWmmvRc6gPvQd7OXjmgmvJJzB8wEL/+HtQ174E29/8G1QMh/D+V89jnQr18WKbDDjFbiCNOMndXpYpwEFqgArBmjfvycfKnUmYyH4xNulUZD8W6SeWQgh74lch8SXKYBMEp//09NEmEiSbgO0k2lnHSSIujkf8xBZUSO7jNtpQWGg94yLJ7+P5bTLRw2F4pcTJF9qc5LJxju9rsS5O6bLPdpu7uAPrX7UJ7XUOrFvDhU8lhnhz5eJC5FesYjOw4NXv50QKFypd0RWt2aqwkkjX/8I3WXTPRcWuk4txttAqZjFvv0HINFachRkiEj3pySPY/dR3sffQMP71hy8g3NiBG9/4Di5i6sF1N65BYXwE+e//xEzi8VZNvB1PcMhPQv+m4aFJb91cLnwXoR0Of3Ny1EtdcNHIqWuOcv2Br31nO4q0Ern5re9l5kOHuaaFamrLz7dghFYQUq8S48dfk784usl9yESDxJlMOsonjwWK/ERHIlN+SRoy80HH/nz0LGfzzXRfPpdZCzPrfrovL/PaM+vezZR/6cuFJjy2SQzKLiUrkxim9QJ3jyvN7IIMJxjyzMrgn3wBLFq3Dt1zGvnc6ORkmXjn1khGM2FH0nH+0k38oIX9GX2nmSEU9rAeXtJAI31LuxshSNe/dgE65idx374s7v/HR7DYuwHxa8LYsyePrXdVEFpgx/oP0hqI2QOygKaZ9E0zy4Z2Sg//9xcxOJTGg7vXclG9Orznw5vQyMXraKNO0nIAT++klcaQxNTF6t1YQ4wVO/shm7323AsFO7FpIz2raW8kC+VK/clzr0qiddGcZSTlrXivmxknVD4v6mJdunL45MfrMcwFM3c/v9uQ3JPZAUxmHsSzDz2O+37gxrJrbsOyzbehm6rY26+fY6x1eOILsmUSXLSaC+Pa+D5i58KFsVwK/WwILC4ifK44uND06TZB/cXb3OmOrP3+grwzWALs2z2Yy3eiG+9Yivv21uJscmMrxm9pRmqc65PcTauxtlqc+fxcVFlU8LQtK6W4EPT4oImzMS5A++j+VZgsNuLt712POauDJs4s+SEkuRDrMzslc0r6kIuzTbeLscMv4IFvfhWxRPX4dhGoYF5HnrZxk+fdLsSeJjE8yHcyTnbVtxjbKavEtmTx4Ga+00XMO10z3+kktoXEnvlOJ+KFgqOJezPmL6i9051nF3pxQNarKgKKgCKgCCgCioAioAj8UiGgBPcFrc7awLBAj+10bJgewXnEqvS/5OAhJF6u9MI0SiLhMLi5SAa0tDeigXYADVyYzk81nawpZc5S3zr1GS4SRebFHxQygJTFSzCulwGJKD7NhYVnOks1lnBFouwWdSZXKuTAP0wiqgmNjSTxOFqeuk1zHw1NXPyPJKODfpNyP8EAv5q/nN0/NnqA+uqWUJmYxaoVNBahl3GF6rOJsXGMbUuikEyjf4xWKfSW7B+eoNq7DnkOyCq8iEt8bevoNVvXiPr6himC+xiRL/7ec+bTs5gEhPiNi4LdDOJYNKkLUXjKwFxwqv3D3wo5S/VmNseFB0tU5FVoCUM/zba2LvpCRxAhaein0mwyOYTSoV3I0aZhpKeXdthOvHBgDK30li2SaD/zJvXCz/Fa1IyiwPshX3JGxZwo6maq6kz5zQ2c+Yqz+YRcYuZ+6nPJfU/RJALw2W48sSg+pQ3ZmdngoELaSoJM7u2kzdywaCbFVKJ2nASrXK4sFgScRJLfy37GbfqGTvhg7RKmUOYvQRJ2bZ1NaAk70FAv7ZWxYdorP9PYacq+kBYYEv8BKvCtzDJ4KdrzCcU89Y8skvGsprrZTALwUxTQEiL+Q1JHVH257CSG+g9ywbFB7D90GC0VehMzxm0eenrTdqlEBWSUas+c2GPwMGknZeIqE0gWemEbrs/UM7HmyZ1UykvWgamPk0olmQnMZpm65tDIhLlm1RFiaejx7Imaa9qoIq+nV3WB9S6TGsddU5hH7sdCytQ2r8RKkG+P/eHo1YXzLvMkctvm1msN/OjfT/fNdN3LV9mm+/KW1sgJdc8/si+XuD2u7qmEPLnu5WSyS0HZ1pltkJrM0v+8RCseUUfW+jMb+9BglH7htA2Q/sxD8q7A7I6j98drtXfNZ13SCdgni82xrRCsl5yq43PAykUaG2md5CL5aztQxtCBXkyMdpEwTHLRyxKGhxj/TQ6S1swOoPe+4Cde9oWMeOsPo+/gXvT2Z3Ho8AIuGhqAi8rmUL0LAZJoOU+RhNsYsZH6ZB/CdCKKqUn8i7KY5NtZNWYefpbbdG3I11q9TH3HLzOfew4nFdf1XCiVzzQnC1T7VO2YptY5vEeufUB/cVHR20q0kyk7sWjREnR00N6H6ufYWAx9gylUBw9iMEV7ssNZeLjwr6VlAhZOVlQkSE+eETKlOp9/SiQ1syS4HYyPCtX2Rbb1PPETy5/aM+MUDWXqQrN+rpyA3Xm9M9DDXgAJ1QfRuVjirGjibLTVykmCSVp2cDHiETvqmCkjceaVdw15ZvIZWsyOH42zoaEE46yTmWBBWBwRnq/BxJmD/VcoILNB48fijH0cw4x1SBO5C1gX0/VXixn5t/adfJ1uF8nYIHoP7GEGmPW4dhFuoEkXF0nOyMTKCe1CbHhsrNAztQtZuyRLaxYrJ10ttBEyNinmPmWms5ndad2xdzrGtm3Gu2HtnU6y65hNxt3LtSoucBOchke/KgKKgCKgCCgCioAioAgoAmeFwGVLcAtFJvultdEOgoPvIy88i+fv+SYO76znz2/EvPZ1ePWmZi7ixbTwIm0suICUEB5C9tY1kXSl/2+kngQ3B5sytKwKa8NNUvHHew6RvOBiYe0LmdrsRZADtZnjK0P2UT45TciaA6f+EYJZ9hfb5EqyOJSQW2f67Enn4TEWEi8Whyjq+jjo56CQ6kJroA4NLOQxqomfkRR7DjAP7uaCfzT17V5B305R8PHIFx8UkbhhKvTY4Aju+a/HSJTZsenWa9DGQd38NZtJpuXxtre/gwRyAg9+968xNNBHZZwVo1Q0hhrou7vchcE6JwYLJFMcfkS5kJykhM8kf+mhgnKGatSCEwMZIU1t6GrkwnKsjDIHthUOFB0eHkOCQjg0IVYK8Re44GEc925tpp+zG52WZ9GJZ1HuuhaVrs3oXL8AqzZkaX8iafb/EwmS77uevAv7ev34xn8Por+BlipvWc6F7agy5imlHk69SZqyxFEQzSTPVqxwYcRdRE9/HInJyKkPEXKbJK7schNCAkdI3MtutUpdXa6boORlnRC7nj1I01t8IvFKxBl2bEonqLglbqhuY8yNkQQLk72MUPntD/ip6J+P+t4kFpH1CLPF5bhAWYb2JbWYmFkTEp206iCJ6yChLuTvTOrHzsXoPOEo7R5Ek8yS0RaivrkZdVScRkhwC6lYI3nlnFw8lnYbI4f2m3MUbUtJ9kq5zKEvwT9SUqE0a168J/aVQvYkhw7TH5vkCZWzu/mBhSyjkF7FxEFiegC7ntuLL//Hk/DR1/ajf3QnOlqbcN3aBSRUiVswiQRnW4rsx4QKctHf1mWtYHjnFhJGKdi6N7JSXMay4WxurpSLU5n7GHZt2/n/2XsP+Liu80r8TO+DKRj0DhBg76REdcmSre7uxE5ZO0ocx5tfNskm/2yyabubX7JJnMSxk9jZ2IntWHFsWc1qtgpFSpQosYMkQHSil0GZwVRM/5/vDUCCFEmRFGnT0r3S4wCD924597v3vXfud8+nlVngWP0vv/O3KK+sxp3bV1HfmHr2LDPNILd5zndixSKBc6rMbBj6ijbtMLNCy+fIiym/OPtdfGdI3+vZ9/IpaWku9zOY5Vv7nvMIGaflfW8g0S9z+bmT9FsKJzv6cHhPP9bc2EDN/QYYGFS2dZUVM5SO6c+ZqN1NjfkS0XTnpMTuPjWniWRJbJK2x/tHWHYFWVFTKvrcVz/padT1a25ApqEepUdfZ4FP4uihEXz7axyv4QDSN7wf+uYAAg4Go2UnyQ6a0Mwg2p/7e0wGk3ju4PVcEPbhz/7h51BVU4oNrWWMp0CyfyqAsClBcpHBSqklnk9ToztpR8+AjjEtdGhb4eQhwWuvRBLpHI552jZjy/L+JONX0FucG0gGF+974n/P+56BHsVOBnSlNFOAHtBLOBdlYah5zlXr3g7u5qEERmbqJe7ICaGw5uPsz1bsuGcFAzyLdFaU2uMxDHe/gZGuvdh5JICXv3US2esqEP3oaurcFwNeXonWzXPRavjwHljbNjHGwSakTMNYtcqGEMf1cHCewRudvFcvn+kWSz3rviKLE27K+vicVs51S61+mxrymiv1zBCobePCz4MILNrZ1EQlvvctkrU6L+Ibb0KgsVyzM1aR9wZK+yTolf38VzE6MqPZWTxjx2f/x8ewakMj1jRzwYj3B7GzPDXqHY55NsRGL3wGn072o5c2Jnbm95lx3VbGHLgiSTDj/YULIGJnRgFUsx75PsdnhuK4ON6dxrOH7+SivfeMcWGhTEzaWop5BndePi5SMTvebNdzpxLedlwsRLm4cng3g4tKYNNGOrlzEY02rDPLHDTOex7vo9ozXSl8/N6iSR3xT5xw5JlOx6DfEyNcCB2NoII7Sirqy7TnuZ/aFwtpmkoKAYWAQkAhoBBQCCgEFAI/tQj8VD6HyqvX0nE1kb/oMjSpA/G4i5JUXMDs1BSGKJ+RjPOlwUUyjVIA1aX0EGbQNNM8SV0zI9jzpcRKUkjIUzmM9PAykeCWVxwtCUlB+YbEPIOLRaLQlZKoIhMqGokUW+UpZO2ot8oCNSJWA6R4ZfFfniIEuRxv+dvy8/izvE5p3ounCj/rBP4qZO/ZSTwEDSSxDKYsX86i9O6x0htMZBnozUyvQjZvMfGliZIeouUYmafu6HwaVXRtlTBO58h26aJT10o7Uww0Nk5vQLOduq0OD2xcFKgqo9e4LHO0VjEQ2TwmDj8MW3YSPRkjpQ4MCNBr3lWwY4a4JRIMFkks9AYzCePF9i6WkKNWqnh2ZXI2RHPUCSZftPR+r6dmg+g8i+eW6HqLF6WmI5oKscxpTM7YMRTMkaSeYOizbuQ8G7nV28WgdiWoLT1N3cdm+mBPtLNPgfBYHHoS7hn2r/TihRM7RS8UuJEEKgmUchvmjHlEwiRERJN2kbk8zS8Qa5KXQqak+XcJtGjkdmOr6H6TVBPSRf5bSqd/Wvrmcj4ll9M5nfnbpeZXvFrs7a02J/Zmp73FkE+EKTdCbWv2XZyaw3kRGj4NN9cgRBue+r30TiQtBg/bb6dGq9VOT2IbA0raXPDLGKQnbTyahMViJZYurRWnhgHHIBkO2jS9RGnXi1CfapDYksHipCwDvQTJUIjHtoxlCUiojWcSscW8pDFcFKFRxWZD9Bhml1bmqEXNJaBTY+RUtlfgB8mU9chTw5qHBBajQgdESadYHOcM2kicXpwL4Sl61zIgIbVpcyQnzawzsnFkYhOIhKbQNRhGPfWaV23agVoGBayrpBc2SY9CjkETqWu/wE6SeALanMQ2xkPTVAQJwVhBlpkSMTRxDVM5RTvnFEEiX5xO4q2YISm7VKaVXpfNa7einoEf66stDLZXLLPAMkXRWYL3yoKT4Cpl5qnLb7BXwsC1IAfba2S9ltv56ZLO/dO57e3c58q30vc69r2FKyvS90tz+Vv7nifThtLc8bG8743se5rUW5LgVJwVsohyjI9RHqZ2bSV3bZBQp5elv9zORQN6zVOXOkXtYR117A300D6lLy7XM85DnPOTaBHHc25S5YztQEzI851KxXJO/XrFfhBvZYe3CgUuprnc+9hvYwjPlqCr0wq773p6JtfA4KeEFceKmWNPWpthwLrg8AkuTDKw6CwXULw12Lh9BfueC788Q0fsInNcRKDxSv78l21McnxHeC/RM/CkHlWVsqRx5h3lvG18m84uzh2834oNLfaRdglLkCR65QbOFyLPJfc9HeWj0hxcec7RVi42FHcCyJmcl7IxjoEU5uYSSMSiyE8MkkSkF3oj2+NyY1WVD6Wck5aSzxxDuXEUh05wIWMohnAD75sydpdOuMRPwUDI6hwPaYOkFPXNozNcIKhZzXnAzrnTAX+Zjfc/A3cMxFhPuVfyCYOFLr+vyH0vLdr7vLeI/JPsqrJwXpUdBMul14qlnPvfK/nMYGHQTmNZE5+x3tTsLMfx0NvdxRgQjXBWbKOdcXcDG8DHKiZikE1hZrQHU8Nhzc7SulK0rm3G9Tc18t7NO+yinWUo16LXPAY4P/M7sbNIpGhnBdFU531C8ltKl21nvDflGY9F7tdiZ9LHWh8V/zk1LiZHuSttbiX85rIzxoXcmMJBSsqcNS6y6QimZwyUvtFxXMioP73wI1mLLYhNSL1l0TU2O8UxxuccudHx/qWXZzrGEjHqYtT3p11wokpzK5zsvuGtYDEVn+lE9mUhmcT0dAxOxmuQNmhwL52mPhUCCgGFgEJAIaAQUAgoBBQCP0YETj2u/hjLfMdFyeugPERfzQdp4axzGXpd0oNXXgrkZUAe3uWQn08lnpiK0fs3HsKeH/wTpvkC9cr+CHYfqMC2u3fg//zex7FtXRn8JN90DIxk8G1BU1MOv3pvACOzaXzzz55FaXkptvzzB1Fd6YSb5+mpGZtN9FJbMY7H/vk1DPdF8Mm/bkFTWQnJIwkGt8AX/DFm2I75xBhGptIwUeO2VHQmtdqlSQhHMT44jmnqWeTcEqyNAeXOrLnwLnzBKurQihat9l51qmGnf8gSh1SCxLW8AJFeKnqGkk5wl2HFto+RcOnEdZavEqsSvPxKF7144vj0HfXwUIZBUp7k1WTniyQ6JvD0/gZMxTyoXZdHRUCoirdLcgZf0lLUTB5/HAsWNw53fxCeeTNubLTzxVasoEQjPnwlHqRILM8HfFhwVmBz3Z0oQxsGXhpD+2N/iEOuh7ByRS1qfUYeUjfpyTRmx7vx6rf+DFlXIww3/yGDUrmwgk01M7BloK4VSd0cZkXvOz2DMINRRQWocIhVmqH6wFrkSsvhD1PqIRzHYepuH+k/jA/dUI0VpdXMv8i7mkTOIVDC8wsobTJTi5iklHjea2e83T/Sd0Dd6vXQffRDGNyZxvGnvo2Oyo+gcytf8Ol+38D26OlRxYphZqwLz339PzFLD67KDZ+Gg/VorOCCAN/ijfSyFZ9eabu0PkMP+EKaZJEY/GUlyUWuLeYppNBCnAGojMllAeHOnbFcKQS/fBaT5MHa5TL0LGbwTxIAy23SRIKvefs9sJePYL3jy5Q8SGOgoxc5SwlKNpfDTn3npTRDD+/gwMvoGEpQB/96tNWswd076uCxkuiz5elpPY0PPFCGwZksvvmX1EYvD2DH1x+k0x6D5DETfZ6BtcIdiM3P4rkj0zh4NI5V1QlUeqkdvoiV0V5NosuDGzceQOpBP04MD+HLv/cENm+pxJYv3A2P0wyXDMlcnF6AA5ibjOCbf/UKOQQzPvOVjSil7NAih74chKUmXOanFOjlWEzQy/0RasMHcGz4A5jLU8e/jNv6NYhC9Cqdw56nnsHoiSOU9mlF1brPo7VtBzY3cUFklnPerMiUcIwUGkjcV2v6wk47vdiFiCFRFBk+gMmhIeyKk0zNWlA3M8NSSeiPTcOenoevjXMSnW1zJExk/hACW4jAPAkRsdK32D07urjroFimXh+A22HjQbvmyUtlzpPM3stFv2OJPPxcLECQ5AzLtMam4fLHuc9BgqIx+CIlgXL8lLRkZ2JdWuIXp3DnF7KjQwIbyiGE37lnJclLqHURCiI5yb43St9vOoDfYN9PJ4tz+bpNjWf0vW5xLp+bCJ3R974S8+k6SH0kd64JSGzSTJpyFbkwtYFTGEs5iC+JRJJUgUAtrvvQB3G4Zwrf+PZfIXVyPfbf1MxdKW6sreFOEFmcIJ2doCzSyw9/AfE4Pek5n5kr1qGWA0126SwlWexboGexfF7RJDJU7iY2qBrbV7+Oz97hxvHgBHWlOd4+sRa3PbASZS4SxBojL2VTwzeZwPQAd+nMCAlZrI88mCw9nMhC1snjuzE2cJSLvYxJUXAQK5GzYWDBuAGz80buwJD+OT2byHyW5rymzW/LG3jKzmTxqjgHksljPFgexEfI7ZmTBzAz3oMT9G6VGBoByr+0xZlXWqyWu65q1vEeQc94fa923zNRRubZnd1oofdq1U212mKHFJmlR/b4sSe14MKP7m9Ggqsyd3ri8Jkj2PlmN6IM6tjw4VZ47dz1xPOle+wOK58HPCitIencxPFaSUkf/nFZ10nWF5VkJhBJiXCI8jD0Go/FPdp1aQZfjs4xcOyCDg5qWXvKq3Hdg/fhaE8MDz/8ODC5Eh33r6Vdcb7l7icTPeiBOdrVGF7890cxMz0Le+WdWEkv/aa6BtR5uMCz1FlvU7Mr+cxgsJdrCw3b17ym2dk09epffXEPZUsyeOi+JtRXcLFaszMZXVwM5oLnzCDtjAsHmp1xqhGMpOqC75KdzU8cwfSIzAM2zl1C4MYpNWaknVEqzsVddtr8L5iQ5F20szTjYyxaE7+XPy3NZ0U7077jjp4lO5Pfo8F+zI++ir6pgUU7y2Al7WyBzzTFxYTiuAiNFQlpuWb5uMik4ug5+Bxmp4NnjQvO/azvHBd/ZGeSJLEvuVYCU05NhVDuYP1YR5GTioXSxCmr7SgxWxyo2vQg5Y9GsN3xRUTSJ7VnOk9VBD9L23YEBBditfhMtxAZxavd5djZXYGPeDJYtfrybFXLVP2jEFAIKAQUAgoBhYBCQCGgEHiHCFzka8k7LOUqXC4vJJfz0ncpVZH3GO1dZvEieU2S4+wkgesyKW7TPHkcoz2HMDDkQ/+MDzd5A9iwvQHV3NaqkQsSwY3br51OD1ZUcft+gpIdx8e4FTVDT1R6ii5lzkLFQzJHT5zh3mn0Ho8gmSCxLN638jd6/KCQYDVIVPGlLUEXSvEGLib5FM9taivSE2tBtnM76SFET8ezE99v+D1pgcVDrjxXEgw0op9EkOS9hILBZCWpVIcSzxQJ/BCJ7iwmgqy3TV4gl+XGDBYiEwzuNEjPqVLKgDipW316K/e5yjz93WJPk3BEYpT5ujEnMgVsk3giFa1AyGp6n1Ic02qht6eNUhwkCnzeSgS47Vqv60d4pJ163ZOYjefgd8prraRie9KJKCb6jpGozsEtosmapzxzJrNmtZdQX5dbyLmIkeTW5Qy9IjMCGtmoHF9qrZSucFKmwJIiEcGgltE5bjMPhSgf4isWsfiveLjJuRZKnZgdJIHsUq+LteFife0k8AN1tdxu3QPZZh6eYzma+2yxH+mGxdJSXIyg52fvICUkrLCuaIK7jHIw1H6W9YZFEZxTdZMXdM2DTNp02UmuPX19VoRxeZzxwn+OvJeuOn2lnFQcdHnah6Y9u+w68Zx0+qvhjmUZDC3CM+P0OIzSW40ex0Wx61NnCwaRaXqP8txQoZQSIx5UBxz06KPd0QPeYndQ/96KaRKlJzsY4G2W44V5FClRZiPjLBNGjp6wY9RAOTmbQ0N6aewVa6wzULfUYEXA68TKGjO6RmPoPjxC7VcjUiTqitSC5CXex/PcJRBGf0eQ3rhWevkTI7IOS2PwTAxONeMyfpDxQgMuUJc5MUQMSc6Q+HEmil7c/AP/Lvrx9LobHeV8NYCkZSWlVlrpcRuAj7aZobdiWquY0CIOjgPuPCHpIgEBtcT5J5Og9zePINsR4wSSoCe9jQHHFkgS60k+ajtHeDLXKIpzqEwisgOCNio1OGd7l5eps3MBiF6DJB61nfu0JykzHafmPkmnCWYX42LfwmKZnARhyzB/rUwJIiua3jxpMS0vU/uZ/yyZvNipEF5ynN9mtZyZ2+IZ7Hu91vcure8xWpzL3Q7nWX3PPDmXZ5Kht/S9VFZr8mIdhWvOyk4BmasLJFTFy55etVn2pYRBNVsdKK2thTPIPh3vQMht4yIWZQLMJN2lepIhD5FtmjzZgWgkAvfGGOz0apc5fvkNUyO3eFHxOrn2SiX2l0mWiOzwue1oKTeiZzJBCQMuovH+UMpFWllkEYmuYpJ7FXcCsB2pOLEVM+Eflh8yR8XnGdOCMk/ZdCP/6uD0wvlf5mIO2BTFkeX3pfZLvsX2CS6nbUC+15IGugZY8VcWdtpTWxas56hRPYV54hjiaQnakYzXJdkOC3cQmYwNvO/Nafe9NBeLRiejDL5K8n0ZoLJgkwgNc25hcOC5ao4RkuIljE3BhciZmXlMczFygff95UnzkrWZOD9xFxRJdAmou4TF8vMu5me5TkwixYWMJBcAsouLBzKvZrW5TMYWxxjvXyU1NXAFxxCZ7EaYi8SRBWpNU+brtF1x0T2TwMTAEKaDIRgaK3lfWQWXg7ExFonii6nTlXxmkECTwv77KXUmdoYpLk6Mc6GtIgpfqYuLyJy7NDuTvpa5m31LeTQ5zmVn8mwldjY/PcRF2kpeI97aMi8s2RlnzlNzRNF+TtuZPGOdhcAF7EzOzDC4ZzLM5yI6I4idxaVfaGeaKbO+S+MinaCN8O9LdrD0KeMpOsc+43PN8nGRZX3T4pRAr4XcsgUsuU5sQGxBbGKpemILOn4vUMluEKevhpt4+JzEe6xEwZVnuiidM1IpGWOLiVjJM118dgDTs0YMzlEqJfnjkUFaqoL6VAgoBBQCCgGFgEJAIaAQUAicjYDhT5nO/vJSfp+dncWBAwe4/d/OwEltJBfpdecuakxfSj7Lz00nJrEw34cjB9vx/A9fx5FDh9HZdwJ9kxl6uyyQ4AvCkhnHQG8fZjNeTEfpkenm1vklAmZ5Zhf7Mz3tCrkZTA/24MWvfQNv7nwJz72+n95y0+gcmiFBEIbZxfJ7jpPEOojDBw/iII/9+/fjhRdexCuv7cP4vAlxUwMq2m7C9bffhVtv24p1bdX0ZDYsehrLK4a83OfpRcqgPN5qvkhMocofwuDYBI4cOEZvq5Po4jbbJx/vwJ7XJ2Epa0DjtjZ6hVrg1E/hxe8+gd3PvYLdrx3B8WG+9BdcDMpFTz1KaHio/zoTHMH4gcfQceA1PPb8fnRKwK7xMEKTAzDaAxgNRlFmn0FibhA/+Nfv4I2d1Pvc246R+Rjm+XI1fLIbTk8JX+oNxOIIZnpewq5du/H0y+042j+P8akJvhzOIW8twXQogepaumFzu76NDH7NqgaWT8JsqhMjfIFv7+zGSN8edHcdxF6S9Ccm7ahp24j1a+uwudVL/U6+lL5tEoIihXm268TrT/GnPE4kbAx8N4AFBpocODlAL95d6D6xH3s7wuiLBNC46VY0N1bzpdcOj4/b++lF6qfnlaQjh9sRHO8nKTqJ48cP4fBrzxDvXsp+tMBZtx2btmxHldeCgJNehuwnXYEanCTPj+55ld64Yyi4cugdGsTxg0PoHkihpGEDAnRFtye6oA93ob1vHm8e6maVZ+hhHGbeDA411omjR47h0Sc60DNqRM3abViztgq3bKsk8cxytJq9/T9iPSablySYgUSkvGzGcOjQPvTRCzdGb8Ouo+048MSTOHaoF8P5arpvr8f1H/gANq+rxvpmB7cgR9Cx83EMHHkTP/jRqzjYP8sX0wymRgcwP5fE8RMcdyTYfLQjKUtzCD1vtaT8KMn0aRz44cPo2LcLTzy/DyfGkxiaTdIrvpfO0BybERI6iT7E53rw3e8/hR++dACv7+/FyPi4lIDxYRJ5CyTiqEUwNtSNN5/5D+zfswcvvH4MAyFqjc9GMMe87K4KBBmkropa9SZujRfZgsaVjST6JjHf1U6iOoqu4TEMdr1Gnfe9tNkePL+LUjAkbrfefgNuu20N1q6gDj7nCMrZFscgg7zaSqqRpjRGlZ8BxziOjhzopVZwP06e7MT+fW/gyLE+7Hy1HTNzIj+U45bwIdLDTvRPiDcvKEXDupDKdvkClBuhFAylagIe9gXldDrajyM0N4DDR07gySdO4MCROfiaV6FlezO2biYJHRvFS9/4DvbvfB0vvt6O4VNjsIe7I0oRy2pMINxcGLnYlEvHMdX9AqUb5vDcXhI1XDUrDwQQGj/JYH/DODnQi0PPPINDL+1B5yS9X82NqN10C266Yweu21iFhkoXvT4TnEtJWnNR7WTHXi6MpDA4CvR3MlhqpBN9fV14o30WPSP00jZluA3eg9HhCQyc6OCCix2zeQ98LmrYRrrxo6d/hD0HTnJcRDA2OUnycAone4a584QSLZ4Ag67m4aKsg4RA1LHcBIlqKdNrI5k2a8GJoz1IRTsxMFAss3NQPPtTqK5yY3aWCwZdXVqZU1kGNrTzPmAZw4HXd+HJZ17Fkb5BhDNBelrT/5TausHROTQ26jAz3IfXvvnvOMY5e89AJ8KGLIKRBYwN9sJLb9YZLqDND72JqYH9eOyp57F7/yCO9XEOnR1iNzBQIj2NZf0uwHaDZKWHfe/w12tzucc5d0bfd54ozuX7Ds1qfb/i+jZcf2sbSigMLNIJDAOHqcF2LqRluChqRsexfu4W2YOp3j0Ym7fAGFhFfeQKNNd6aLMcMUYrJQQYOJJYlVPq43hnH7qP7Uc8NoOe3hM4sudpdBw9iOlCLXKBjVi9aS1qvAX0PvMojjz3Q7za0YPeSIFjK4+hwUFEgtMYHIpTyod+/+WcW9gurglegWQgeTdE4mwaI/Em9IVW4Zbbbsftt65DiU2HEt4viuQjyWkuFhZSc1y8qkBn+xCMuXEYKi3o4dw+cnwPek8cxKDMKbkAiccZ+OxBzEUmcezoCZKD3A1T2QizzDF9u7F71+t4iWP4JNs3Mh3R5BdyjGEwG6HNlFMrm23T02s8zzm999ge3ptDCFPLv6uLC4LjRykJcxztPePoHuciwcgAHMa4Ns6HB4dJGlI2zMbVAiYvtfxlUdXEdvjrSjE9fgLxYC8GJsM4cvyEdt/r4rz82nGOnXAJ2jZuxepWP6oLxyghPoedBydwsq9HG2uDnLeGBijRMtLJeasdT/9wgDNrNZo3rMfG9eXYsaGM3vlcENVKvsh/yNgvREdhKbFj74kg+vncol9gvuFedPTNYijKxdKWNu7aqGNgRQYrtFJyxeyBPhdDmU+HYyeOovPIPnr8htDX240Djz+O9tcOY2ChFCn/Gmy84/2cw1qwaYWftsxdFhdZLa3PSarL3C/YvfNnBvZmeFCzs7SlFgdHV6O2aQs++tHbGGCStnHKzsgRk6zORCcoYeLX7MyUGYGF0jaDfKYZOv46+k8cKNpZoRIxerk7dGOs5wy6evoQTTFQeEUDHRVCyA/uxPEDb+LJl/ajdzqt2dnc+AAD4Qa4G2YBVeUcn8RU7ExH+Zd+Pv9YqdW+YHCgb4D3K9rZ+OAxdHSfRAfvf8OjU5RYmuBcAI7JYUxPDMPiraUXdpIyWnHOX27aaj9suokzxkVfN+8Z5KBDhYozxkVX1wDlb7izy1eGxvoS1FW4uDA4Tdk4zjEcF/sZ5yAd6iJmQ+jqG0B/kDuJPLVYt2U1+9IIF23NwEVYWQitXFGjPdOlJo9ianYOR7sHMdj7OqVg+LzFZ7r2YQtM/lZs3Lwam9t81PovxiTgxSopBBQCCgGFgEJAIaAQUAgoBC6IgDiLiHPG9DR3ae/dy+dVM+68807GwzktsXfBDM7xx4tnTs5x8dX6KkOCOzHTjv0klr736FG+JGRhcMbpIUyPFJFgCBrx5H8ehIMk0Jr7G1BWXk4JAtGDvNjXrHPUXAjubJCyBofx5Bf+HEPhGF6l0/SSR6chZ8YTjyY00EWvcYmUFM+x/v5+esTkcOuDv4ay6lbccesWvshvIUkjge3OLks0Smuw7n2fQaDpOAOrfQETUzH85f87TK9JIz74sXpewPZ9ny/h1D/8ky//N2za1sygjQdQmB7BU99+FIffPEECA/QAY4ir/YdIGE5wG/HPo2HDCmRIZM2/+A10DgTxzOEwvcYoXoohko1lsJWuRW1NAGv99EaLBvG9f/oWJkantQBzfE/C4NP/ARvlOaoaSVRTdsAy8hqso8/gpZeH8P2Xh3mGHCS6si341qMN2LyxBduv50tRoxP3/9qnSCKNofMPfhfjMzF8q2uYnnwmrCvtpyyGDr0Ld6JgqcefPtCAjWuqQUWVS0gkmhngyOQ2Icft4G/sfowSGJQiGbuJ5BsDH0Up+0Aty47krZSrqMMdDPS3vtWHMnrLC4l0083Aiko9vvLtl/Bv//otrN2yRTuy3Mof73sJjoq1aLr3r+kdXYG11U5YNakXVq9ggrO8DX7KO2yoHEBQH8TeXRkSYgwoFqskMefDb91mRH2lDbEZG/2JrQiNdmLozV7sCm/BAAkkD4noDdUkz8bS+M6jIaxYZ8H//LtWlPooR0PXt0sZgDZvI/VpG3HTTUY0BRbwL/+5E1//2kuooPfd5AMPoDAzjeCzT0EfaIHrQ79H4r0UD969lh7GNspuxFjHObQ//wiCE2PYdXSMi0XcBdD3rKanOtoXgtlZg4d+GWhe3ywmuKhder5uEs9D6oDHx0lKfx1DQ6PYeYKasfQURs8jDLzowI8qm9A5Qo/eNf30uJ7Gv3/3eRxsP3kqw/17LCSzZxD/3I2oJvE41XUEL//blzHCRZhdQ/RCExme3n/jgguDhVVt0vSYt6zaRO+8Mtz36Y9Se3kWX/n1P8VJLih0iqZsoJzBPo/BThJiX3st9h+txWd/ey0++1t3o5LaP34SncXEMeipwepbPw1f3XHakYzBBfzlV+kJR9LqU5/yMPhaFt1caIrLlu7peW37ej+3gw9SAzyho/diZQyf1q3mAlYZylq2orJlFbVsH4G7cBjdwzl8+W9J0nI79z0P1HJLP/DcUwvw+kvxV9/8COpqnPCIvNDYMJ78yrcwPhpEB9cLxIuvOAbdKKM+bsuCB9tZ4WrfqYovNeACn8yExETxKGja9Ud2PUHpAxItdXXaLgexkRRlBnTv+zwXQVpx4w1b8OF7toBrOppOc8HuQ8HcgjJuS9/RGkHPcBQP/9N3qP9uRvgBEh/UhO+eaqOEjxH33bCeZYTxf//mEYRiOay86/dY9wBWDB6k/vsEntvVifbuSdZnRKvzzqePY+fTlfjU5z8NZ8NqkpUG9g0XJ6kVby9tYplzWplTM2l8+9++zy39VkQ/ZuXOB6tWppCKd25qZUC4OL70lae52BTSynRXroBrahCrnG9i7859+Noj+9hHek3iIcx6ff3vd2H7dbW8YZLU7+nAs1/8BsILUQTruShJBaTjT/4L3CVVaFx/HUpLfagIvoACFzoe+1EnjvcFWfdBrf57dqfYngJ+5bO3UJe8Ad6mbahj35fTY1rm8mMkw5b3fSql0+Zyu9Ov9X19PQMsMhihVbZv6LmQ5DBj/fYmeH1xPP+1XSTS0+iuDKK9cgptd/0mWu/8CDwVTu1+Y6AUj6X2BrQ6avBLnwhi3+Eu/Ob/+hK1vI1UanmQi4xcM+l6joQYJZY+/BW4/ZVorNKh3DKFZ/7zmzi69wi6apsRcQQwP9GFyMTLGO24GS9XBPHQQ3egaX2TNubpxK+RbVqDL+sfVoTJX1EN/YaNqJj0w9VXikBpqyZnIXdpOYqlUKvbV4UNd9zHhbZx1H/rf2MylMTjT5Vwl4sJLejU5C/ca++n5M1qtDV3I+MbwHdfaMcQPXbv/Tk37tl0B4LHOxDseAR72oPYOSBzE+eOzocxVr0WWdtKbFxdh63rquCQhWXWw0fv3BvWMMAepWN+8PhzDNhpxS1r4igtKWA8VYtkxsIAniYumBjRPvAG9uzag/gCZYu8q3DbGj+aKstRRomsB3jf6zl6CB1//qcYoZzMy5zfTLxXyX1Pp7OgK3kvg44G8Nf/pYkLXwzi+KwbwZCBkl0voW8whifzMyhhPzWVcsEukMauPTHs3hPHJz+3HZ/8xdXwMxinBHW9pNslR7GBXtXN265HSW0Zoo/9A4YO9ODV+QpMDFXA5LmdATFvx2qjH2V8PtFxd4up5GbiO4xPL4yTAO3Cf//zv9UWrmeCH+Ndjc7RT3yfiwIWuH/mf8PJ2Be337EZbU2lXOo7/SzEH98+UZ5Jb64kdjYNu9l39Mwgd09Kf5XXYAXtLOZgEG4GpfWWVaPWY6ZE1HIJMD7PcHF4zS3vh39oSLOzqdg8du5kTI+jXBRHD9zGFDQ7K9kMT9XzuEW3D7vbu2iLSdzzKTfu3Xg7MsFBHHruO+gbCeLl3gTthDpgtDN5vrJ412r3KLEzKwej2JnBHsbWtiTc+RH86JWdmEn5NDsr92TpnFGGmXQAlqwJ65uMODrwJl7dvQf1q7fD03IjbcKBe269F2b3MdT+xxcQTejPGBc2xn7wbPwo9Cxr+bgIMsjkZ//oTpS2cAxpLwcWlDevpFb5PXhh4Ck+n3wX0X4nJWq4MORshqX8U4zPUE0y3cDYMNxdhnIY6cV/9y99gsG9h7RnuvnpOTzGuS1p8mO1b5CyaBntmS6arcQvfKIGP3tfMx0w3r771RkKAYWAQkAhoBBQCCgEFAIKgauJgLwhXHPJbK9gUEUdtt9cQf3gjfS6onuZiVtkyfDHuPVSos57SJ6aLXaU0UNaGP53RG4LAnzx0hlJVjVtxgd/5w8wn0rjNpJO4j8sScfIg06/nwEIDXzNW3pBJwfKOs3NzWll7PXUAABAAElEQVRapg1t2/gS4UdDfZVGbvNd+jxJXlcdcJKsXH/rz6MxlsJ/L49q29MbV4pXoIEvLHxbYJ1u2FiNKhJlJYYWgBICH3nov+KGu0kKMgcRKYGmGOwkSbKeepncum1uxsKdv4KKUBy29ZRF0Pam8zWQXq+1azbTu14ClXEruLcOP/tbv0uJhwTokEjP6GIymszYtmMTz5GXnBthbC6Dvm4ea2+lR+ZiMtl88NRsQSU1LktIBlvo7aN3UXObhM29P/9biFCXd5xeUAX2U5ljnluydbhRv5KElxfN9G7izmt6Ry/l9naf8tbEXQGBVmx78LeRoK5uFSVORMfYT+JTvIz16VrpCGzVryCpTvmXyhK+rLLNi2U4fHUob7kZ93+4ii96N1ALu4zkYxklKBhMK7oVFhfJipX18JXwpU8ET5cS+0Fn8MHuMeCOT/0GYrEYNtA7NVGwkEIoZYA5B1Y2ltIjnh6JdWuQMn0CH/SG0HR9mKRsAC4eFpIdPmeG+qcFNK4qaFrPa+tdfJEUbdOLBmGpRtqnyMJUtbE9H6mih9UOBp90orqhiQaRRHLVOhhog8616+FwOuCjEVpIVzG0Ij1c/djwgV9gELEIrJvDmONWbS2xnXZvGz343NhEr7wSYsf4i2+TZOpww0qy7br7fx0r5yMovzlFj+HiZXoGLGxYeyO3iVMFvayU+cXx2c/5SSSHl+Ur3pCl2LC1Fg3ltQiQlXF85vdoP2nsmOPWcOFqmUSaoWUjPT9LSogbdaBZN7O7nsOjDLd/5tew9gPTiHCnQ85GgkO3hpRHCqu3+XDfnA9bdrSgisbgtJyN9dljMM0xKFIOerStFsIVxOJGbUVxampWk97g4iKNjWTBiptgpf78ptZSjXhiuDz+QYfKJqGjnagN0fuvKabt0qhvcVNGQ49N67mLgwTMhiYvPCR0bcYmSqX48dHf/F1KScQxyYlmgVdLMpos2HLTGvgo51DtF3rpUpKAxuCilPfw1t4Fp86Jj3ziZk1P18zdNYJCsr4eeQYgNa24DnouEq5aUVUktxf7XKfniim718cdALd+5Lexmsx7861O2Cir09RCyQS9CVuy1STyDFhZlaJ0QRK/o2umxEsBgRW3wMk8N1AH32GI4XO/vpGefySBTiWRr3Bi3baNaA1YuLOFJJTWNSbOv6WnyozFc6i43sn514DWlRLgrFimBH1tqUyR9Ezh8yxzdn5BK9NKgqmFRGmNdzUe/PgG1Ky5FxYSXBaXeAiXcAfBKlTXuFHpo554mxH3/+7vY4HazjeSdBSTjc2SviMxvG1Ls7YLyUXskNqKz9uvR3BOZttisjiFFGrkjpp6yKYQM+chac/SXF6+OnlG3+cYfFDmcrFhre/pVXp6pxHbTpmT2lV3wl2+Dp81zTNoLT3CnUl6CCdR3nojypu44OgtEsZLdTDbSnif2oGNthX4/d+vJUa0vboGLd/s9WsoM2BBxZpWeoU7OaexjsY0bv3Fz2Ll7ZOYKfEhxZXxVJS7LzifWZz1bA931GxioD32uUxJZ4+UpXIv9dPqIXHfeCdue58dzlo7dmyuJHn21vwlWKGdchdlVhJlv/07JPIo2VVep91zvbotbBdnmup12qKZgbaQY0Dgso1pyg/l0bbhOrSuCACeWwCOR98NcWyfPN1fQjxWta1jvAcGtuQCuOwV0Olpy05qhH/g82jj/a+c3v0Z7oqppUQVYxgjw0ilOcrCGKMk6ClTtJ32Tx4cTWuu5xxeioZFL1XpOwvve1UrzHjwlzhvpemNXyjXPO3lvqfTmXCTfo0W06HCZeFirA7VbbehJNCGX7XdjmkGW/aVcdGJsQVcNspjWXOoaijgljsLWL+VZH6FVauz3D8vNYn0iN27An5TKR76lc/h/fdSo97jgItyHhbXCu1Y08LnmWUZWyjHVcH7yWbnCvzBol3VNa+QqQDx+iZt3LvoiW5xulDtld0qp5+DlmVzUT8uYXclnhls3iaWSU1wLoD/at6Ncj5jOLkrROq9POl4f7GXtqHMVK7ZWSxGSaVADYN38/mKdmYxsA/EzoiDPkpd9NgGNFyfwS0TWbRu2I42sbOq1Vy5eQgttJvAjWE+sxVvUkvPV3KPcvOeK6JCYmcmLpCsv+UXUL3yLlRM+yirZNHszMFYEFnKfmQMjMuSaOFxE66jjY3T1rys03qS5D7OX26PjeS7H7/4P8x08ODcvWxcmBng0123SXsmXT4u4mk+w93IxZHy0/cPi7OS9rgZ77/PymCQayi7ZmI5XNiwljL462ruROK9XBsfRcR0ekrkOGvhqSSxz2e6mCz00rZTXLTx2yIwc4ePPNNRuRsb6LAg5Dad5VVSCCgEFAIKAYWAQkAhoBBQCPxEEdCRoF2kkS6vHj09PfjKV74CP8nfB+hF6vV6UUOP0mIU+svL8z13FfUMU/GopvcYp+4l34yog+jWMDwXIXCt4yNbgaMRbuXly5/Ie8gbv9vl0Aixy607s2TQMC0retGLfmSeshrUYWYZBQaDlK3Pb1eGaKLSFZda2int0FHTWc8AX0JqO5e8ts9bQSmzgEiYkiWUcjG5uJ2bLKiNDIEQdKLTmechGpZ6Hhnqc2dSDLQoxCWJP/ne4eFLM+spfXpFEtsibRLdzmg0wQUFyp2Y2R4y+w56xr5n3jfZLzHK1cj2ljxpDVECtVOHXY6LTucYgyWLY9CgLf/kKZ8hWr/0bCd5IprqMseda56TQHXpREwjPxLL+l5s9Eyq8qJrd9Enpii30v7kf8XYVBx//fL9JKMq8K9fvAdVZXZKRlBTXGyUXug6vYE2ImTrIqt9gRJE63WB7clxEEpgQp02P/m0tmvtIf4ZGZz8NJI8Fe36d5pkfC8szomJFOVLlpW5NCdmWabMNVeqzHdaZ7n+7L4v1rs4l1+47xmclRgL1jJn5mjHVpJjVganPW8iRhK8U+bASISBKSlLoXcWy3LxOprbTzhx8uNopMloh5nSB3JcOMmcJvcPuR+e6/7BAUjREDE3uScYmZ8cl5uW36uyORNz5uI5gyuaTAbkKffDDuECCHXpeRhJ+skh5n0uE5ddRDIPcRhofSjjwON28tzTHXGmzVJGZLHPNYwoJ2RlYFU5hHheTj5fbvvkugJ1+PkP1z+pMc3DxvztPKRW50TuLLvK065k94DMdU669y9rzjup1hnXLu+HS39mKNqZ3GsZ65XyGjp6vb8dejRK7b7BeZr3T7lvyIL86WeIYp6cLvn3d25nxbKK9yixszwXUh0Oho7lDo4Cg/bKsWRnetbDTNk3Gb/0p2CSR/RiTIHl4+JM+zpzXJjZ/uV2dwpsyjsVeEjMlnlK+0mcAxefS+TedEHENKxO32PPxOpU7uoHhYBCQCGgEFAIKAQUAgoBhcBFIyDxbpLJJDo7O/E3f/M3muPyX/zFX6CsrOyi8zj7xAu8PZ99qvr9qiEgLxf02tTzJaIoSy1e6uJ1+1Zvt6tWhyuZMetuYeAqedEvhh1i+87FCFxCmcySL2PFC4Q0EmSs1H2XMopsw0WUIdcJSUFvXhs/ZSFBTyLj4l7Y6ZHFOki7ZCAa+GIo2cl3kuRlU4jtJXLPQPKcrnnUytWK1MgB6dMrmhbbI966dAIstoeEpbTnCpd0Rat9xTMjrmYGFxUvX/H4ldab6N12SYl5nD0GZTGiiKPkKUQaz+GPBrq5CiEgxzkTbcFglvHMv7IaQgxd8b4/Z8HyJUlO+uzrCwyISnd6Hb138xwkedbVTJ1dYQX1JE/EcM9JgJwjX7FpE9tTtGX6C/PapflJO13yKjIx58fkHPle6CutDM6Jsqjk4AKWtGupzCXUZVeN1O28/XChAq7W387q+7dgdd5y2T62s8B5Q1T5Zd5828UH4i7zmY7Bh60MmqpNhTIvyfdLIJ23vB/HH6QSoucrXuRF4vHtSy1Oque/f0iexXFIqC/ahs9bLrEqlkUynV7cxbyZsfwkOh9yv2AbZCYQ4lGbW8+DrSwaSV6Sh/Sf9MPZtnmmzZ7uc7kdcfMUF2vE+1dyuIKJnuScCJg/xxInJRPLKKJ4njLOZVeL40z+dFXSqX64nGcGqVSxb8TOLq6OYme0Swvv0SYGdFxE/fRzymKePE2eOy52rjwvNqzU0j1qyc6EhNYS7UbHXRf8l/8V7ebMZ5JiXaRhy8fFmfYl55weF2fb3al60Q5YBJ9f+Kxp53IO+/Widggsq/9bsTqVu/pBIaAQUAgoBBQCCgGFgEJAIfATRYBPuyr95BHgiy5ftCRdMe/en2Cj5OXKojGuV64SzPIUwS1vaPK7jQT3pSSNGCdJYeZbsJmE3aWlIulhpczDuZLmySuMy2LSi3e4kNxMF/bcXLzgcj7YFmmTEEh20dR4Dyez5dz9cvGQXGgMLvbjRXak9IlxsT4//l4RioSiNAzCmRHPZ5F20jxhOV5ou4uUysXDwjOlPabF9pwPAtmhcGUTFykW58TzlrlIql/Zct9Zbu+k742XPCeREBOCm1W2Ua/62kuLpJsQaqenxrepZnFuP//9o5jRler6C92rdLIQxCRj5mLGjdwDrLYLB0QRibPlaanPr2bv6fTFdoh5XZyJ/fjt6kL9sByvc/9ctDN5JhCC++JS0Y7Of98o5im39GW39YvL+jxnna8sGcPFhZTzXKh9fYXGhciu8ZDxSHn3S0rnq/8lZaJOVggoBBQCCgGFgEJAIaAQUAhcRQQu8RH3KtZEZa0QUAgoBBQCl4VAjjrYifkJxMJBHO+fYfC8COLzJykNEcWRowOYCnqwsqkcJU4rGLNOI0UvqyB1kUJAIaAQUAgoBBQCCgGFgEJAIaAQUAgoBBQCCoFrDAFFcF9jHaKqoxBQCCgELhWBZGQCA29+A2MTQfyfr7+OiWAUycw+Sh548Id/zKCF/jL8yf/6GWxYX48AHTotRQfGSy1Gna8QUAgoBBQCCgGFgEJAIaAQUAgoBBQCCgGFgELgmkNAEdzXXJeoCikEFAIKgUtDQHS1ra5yuFNmrF6/FeXhhOalbTA64a6uhNPtg9tm1ry3z9R3vbRy1NkKAYWAQkAhoBBQCCgEFAIKAYWAQkAhoBBQCCgErjUEFMF9rfWIqo9CQCGgELhEBKzOctSu+wSqGUTyH6/7jBZYsuikrUOuIIEI9SgNeKg9f3F6wpdYvDpdIaAQUAgoBBQCCgGFgEJAIaAQUAgoBBQCCgGFwE8MAUVw/8SgVwUrBBQCCoErg4BOb2BgSwcKzM7LeJvyuaRCks3KbxKklQHG+CmHSgoBhYBCQCGgEFAIKAQUAgoBhYBCQCGgEFAIKATeLQgogvvd0pOqHQoBhcB7FgGdXg+z3a61n07aWloisgtFfpte3It/UB8KAYWAQkAhoBBQCCgEFAIKAYWAQkAhoBBQCCgE3kUIKIL7XdSZqikKAYWAQuBsHlsR28omFAIKAYWAQkAhoBBQCCgEFAIKAYWAQkAhoBB4NyOwtIv93dxG1TaFgEJAIaAQUAgoBBQCCgGFgEJAIaAQUAgoBBQCCgGFgEJAIaAQeBcioAjud2GnqiYpBBQCCgGFgEJAIaAQUAgoBBQCCgGFgEJAIaAQUAgoBBQCCoH3AgKK4H4v9LJqo0JAIaAQUAgoBBQCCgGFgEJAIaAQUAgoBBQCCgGFgEJAIaAQeBcioAjud2GnqiYpBBQCCgGFgEJAIaAQUAgoBBQCCgGFgEJAIaAQUAgoBBQCCoH3AgKK4H4v9LJqo0JAIaAQUAgoBBQCCgGFgEJAIaAQUAgoBBQCCgGFgEJAIaAQeBciYHwXtumKNymbSaNQKCCXy2if6UxeK8NktkKn18NsNkKv00F3xUtWGZ4bgQK/LiCTKvZHQVdgv8iZNGf2g9ls0Prj3NeqbxUCCoFrE4E8Cvk80mmOa1ZQ5tMCxzMKBg5rjmuLUc2x12bHqVopBBQCCgGFgEJAIaAQUAgoBBQCCgGFgELgJ4qAIrjPC7+Q2EmkUwvoPXwA8+E57D+0F3Oheew7No5s3oBtd3wc1XXNeN+tG1BZ4YXTAPB/la4qAtIvESTjMex7aRdisTgm41nkwM0I1lUwW33sjyZUlDmF7laE2FXtC5W5QuAKIVBIIZ+ZRnByGnt27iPJnUYcXFjUW6Bzb4bT6cbdt7XCaTercX2FIFfZKAQUAgoBhYBCQCGgEFAIKAQUAgoBhYBC4N2CgCK4z9OThXwW2fQ8FhIxTI4OYnYmiN6eDgRnQnjz1Q6kcwZYAusxnzJh85ZWeLMe2PQ6GJQb93kQvZJfZ5HPLWAuOIZQKIzBYBRpLjjAUwqr04jEQlbzAL2SJaq8froQyOdoA/kcoBevfvEA5o9qbF5aJ8qulWxa2xUBvVm71nC1RK0KXLjKp5BKzmNiZACJZBIzqRhyejsMpTXweunZnaWH96W1QJ2tEFAIKAQUAgoBhYBCQCGgEFAIKAQUAgoBhcB7AAFFcJ+zk3OITPXg2Atf0gjtf3ykC8m8Cdvuvge1VVncfOAkkvMR9L78PXS370ZjWwNCOTeuq7fB71A+3OeE9Ip+aYbJ7EDTykbMjo3jyKNPIxpNw3TPJth9DjKZBphYnuIzryjoP1WZBYd6MDXQCZS2aUe524AKHipdPALx8AwG2l9H3lwCVG+Dg97TTaWmq7NQoNNzHcIMi9kEv4fEeiaBF556BdGUGaUrm1Bdk8YnP5yFi9VXOzMuvg/VmQoBhYBCQCGgEFAIKAQUAgoBhYBCQCGgEHgvIKAI7rf0svgI5pBKzGOy5zAmgiEc7aQkidmLm71VcNKDsdphp5dwHMenxzEfjWM2FEM4kaNsyVsyU19ccQSEttZBTxLb5SvBQnQe6akgkuEkdDlqcZvNmi66IrevOPA/JRnSa5spHp7F1GAf9IVSGOx5uG1Xy/X4pwSWS6qmzIH0mF6IYXp4ADl7AEbPJuT1JuT5p6vjCc8RS097g9EAp8OESFSP4Pg0QgkjCqVR2BwJZFi4TLHKi/uSOlOdrBBQCCgEFAIKAYWAQkAhoBBQCCgEFAIKgXc9AorgfksXU/c1N41IcBKHnx1FMJRCOnEdHO4a3HjTbSilC+HozKuYn57GvqeMiEScKC8pQ63fCotJkWhvgfOKfyHUNWULSISVV5VBl0kiQe/PREGHNY0+VK4q13R6r3ixKsOfAgQoYZGbZD2T6Nj7En7w1W+j4UMGNH5wC/xOsRs13V1UJxZClHeZw9TwUTz+1W/AWrUKa3/jDmQNJgZzLUqVXFQ+l3KSzkR+2w9PQI/r77odUyPj2PEvT2Iyk0XEZoKRh8g/yQwrPamSQkAhoBBQCCgEFAIKAYWAQkAhoBBQCCgEFAIKgSUEFOOzhMTSp2jBMuBZZmEBobE4wvN56tD6YTCUoSxQjnIfkG0MwOrQwUzSRRd1wGq2wW42koBR1MsSjFf3UzSVjbDZLLDyyBP3HN1KnU4LPCVWGNVCw9WF/5rNXXx7kxy/3FExPYmhrn44p+ZQnskhQ+9+lS4SgQJ1t4lhKhHCSM8A7BkXGlNZpDQNbMHxasxzzFNngcniRKCyHIV0Bn4uYqV0OSTIbOt5FP+7yDao0xQCCgGFgEJAIaAQUAgoBBQCCgGFgEJAIaAQeM8goAjut3S1EDgZipTQc5Bcd5xB6vzNtfDX18JlNKLEYoZ+472oSCTwObsBobgJW1eXodKlh0Wh+RY0r9YXEgQ0MTuMyOwEhrINCBdycJa4UVVKHV9FcF8t2K/tfBkUMRubQyEzh5mkDgP5Sqy0l6C6zAK30sa/6L7LUZokl5ikrn0Mg7lyVJgCKA9YUOoR/e2rQW5fdNXUiQoBhYBCQCGgEFAIKAQUAgoBhYBCQCGgEFAIKATegoCiZN8Ciai8FgnuGAmzBaMJ3qYaBOpr4DaZUGK2w7fpHu2q1hvfcrH64seEQCGXRXJuBNG5aQxl6klwU5PbQzJTCG5l1T+mXrjGilkkuHMLU5hZKBLcWbsX1QErXJZrrK7XcHVyqTjS81OIxYTgLoPJQILbbyfBzcU9pcJ0DfecqppCQCGgEFAIKAQUAgoBhYBCQCGgEFAIKATemwhc01RgNsXAYiRbUqkM5kJRBhgju2K0wmy2wu31UTaEshQWPeUqrkDnFbLU740gPDuO42++iI4jXejjtvx4OoGFgeeRiZXh+RczlCnxwelqgslswZoV5ShxMahhLoZ8NoXhvn7EY1GMTc5hfDJEL3AJVwlY7T4GSeN1bieaW1uoEW1Bpd9xyhsyx2vnhjqQTCZxYpTkUprBEnMMuGYwomltE+xk58K9+5Fg4LzOoAnzKQPq6+q1o7LMhcqAUxMNeKcwFHJxtiONseFBJOIxzMdyiPBw+iu1I+C1osxr08BeznNliVGMZHMqlUZv/xSDbephDzTAbGE76fVpMtK73VkCPRcLLIZzB6nLLkQhRzA4rR05GJDIWYmbC1UNjbCZTdQ/J9aLjcxls5gdH8Xc1CzsXjdyDEwXmuzHSGccA/MJFLIFlAQaYbY6UUZyLuCzXz5G9A7PpeaQy6TR3XGSuutJ6hK3wux0o9aboTxNHhNjQUzyyBlZF0MJKqv9qKou1TSDrcvB0kLkpZHNpDDOIIjJZAqjQUpCMIBfTRPryyCZNu4UMJJJdJXYYTIZmAf/zutm2N7Z8RHqjbsRB73VK9j3lU6kaHPTJ08ikcphNp6DyeqAp7wRFsrmNFa5NPyB1Kky0ymWPZPBQkaHqvp6OJwOrUwDtcztDgtsduLMHQwUftHKk3LTsCBS8MPlcmAF7T6fjmN+oo+2msHQZAI5LjA4/XWwWq1Y0SikKBCZ6MdCPIrhYAxx1s3iqoDBZENlhReV5R4Y2ZccwudJEuQwjtDUIMtIY3gsRLuiVIWjCharDSvbaogVsUnNsK9THHNxjr0EohNHkU1MYGIizHw91Mpn+Z2dyAX80AdKWS8dPPTmPlUs+1bsPsMyRgZZX/bH1FxW6w9fTSslMyyoq3DCYTVq/ZDPZTDa14Mkg5su9YP0gfTF/OQEj0ks8PLl/eAknvXMQ38Z0RkLeUqu5BcYcHEKU+OTnI90PGROcSBQ1QQH864KnJ5LzgRT5JU4d7If0mnBKIzkQgZ6eyWMFgdamivZnzbq2Eegz0YZLHcBM3MLSM4e5XEEPX305M452Yd6jHZ3I0d9JkdNjWZPPifxOAXimaVe6LdsinnymJqaRHBqQqvP+OS8Zj95kwt2ewFVlRmEGTh2ikCGuN4oS47nTzJXxjg8spgen0BwYvwt86+RNucsYVu5w+Nc8+/581Z/UQgoBBQCCgGFgEJAIaAQUAgoBBQCCgGFgELgpwGBa5vgFnI5OoMoCcWB/jFSbmTNrF44XG7UWdwwk0Wzm/UXIMkuoQsKGXIkcxqh9uqzL6L75IRGcKcY5Az9zyM27cQLL+Xg8VWgrO4uEkslJLVK4HaZyGLHkE1FcLLzTY1g2X+kHwfaBzRaUqhJT2kzvIEWVNVU4S6bF+WlbpR7SUqxOZJyJDunBw5jdjaEF96kNECcxNSCRSOI73QYUVbpxsnXnsLMcC++3+HAUNiEW266hYcZm3l9BQluSZfBN2nXFf8RoijBdpAQ7D2MmeAURibTGJ1KoaJ1MypWWLGmyYvAIsG97EIIwT0/1UviN4bXdh5BMmtEYM0d1MQmqdfshJ2ststoJ9lMsptk77mIMSG3U+FxjPR24vjxTizkLZjNeOArq8Q2Rzl8bht8Tgk0V2xljh7cs2MjJLXDsPqaiaEV4ckBjBpG0N8/TeKsgPrVejhKKrCGyJQuEtzL633RP5MEzS9MI52M4+gbezBGstW3zQpnoAouXRImVxYjfcdxaF8H0pZaHjXYur0N3spSjcQV5+HTfSN0nZDNgvMhhEIR7D0W58KNDTdw8UbIZp/FBqssBnAhxChMMXcUyFLJ7Hgfug/uxXShRju2bqykXVVint62PUf2IhRJoTuYhdVdjuYNLricNtSUOUhISulCqhfLjEWj2N+ZQCSpx7bbgEBFmVamWeR4eKpVI7hlaSaFGZKjUmacpPpooRUVVQFUN/mRS0YwOXCItprEK4eDSBW4mLHiJng8HlTX+EGJesyN9SIcHMfe4xOYjmbgqdoIE+1/8wbAF/DQEM5HcItMkBDcXPDgwk+UnsSv7e9FMqOHuWI73B4GE60rh5tktTE5y7Eyj4HeKUzPzCM80o5UfIwEtyzElJDgjmD4RCd06TbaH+cOsw4llBZaWigRYrRAcjedjKK/Yx9C4Sg6euMoGEkA7yjR5hofdd3tJLilH/Ikw0e6D2F2YuRUP2zZVAlfqZ4LHP0YPnIYEdre8n6oCLi0frgcglvI7UI2jMnhLhw72I7pmA5BHiV+2vX2Ei7euFAhi2WLcwkruSwJwb2A6ZEukv/z2HdkALPzCzAFNsHqKuMCkAcmhw2GdJQ4jmNyJIzugRCiwaOc7w6jf9iEbM5BLW4G1u3pQTZeyQW9Mtg4jkvsJLjPWeay4s/xo5Db6egUFwmO4NhRznlzcRxsH6alWZC1VqK01I6t15VhYT5CgjuDaF4WeC6UFglu4jQ10omOgwdw9vwrC4zltZtQU1d3zvn3QrmrvykEFAIKAYWAQkAhoBBQCCgEFAIKAYWAQkAhcO0jcE0S3MnQSSTDg3htXyePEyQpfahbuR76DInk3pcQI4H0gyecsDk9uPP+n4HX60FbFQlUjci7TNDpvarT03vVUYLalibEszqUGTqQILcYYpZ6gwmeskb4SShW+enRaTPDmA1SB3oSe554CuMnR7C/N4bZaBb+qkbceP919NTOw0WPxOhMkAc9nCOT+P63euGvqMfo+z6EylIXtrWVap7aJeXl9PwtwJZ6BdFwBJ0n8/RYNWAuPQKX1w6v1CJvR3hunARUEsf3WRElAW3I3Yj6lkqIxDCdKi89MahmOjZCL80wXnjyBUyMB5H3NyJvriEhCexYAYz1BHH84e/Bfv9NCFTfBHKE8JlJmcbobX3ydQyTGHvqh8Mo0Ou4deMaEqp5JMaeQ5iewt/clYeOHpS3f+QzqG5oQUupCU7JYDHF5k4iPjeIN/Ydxxv7j8Nf3YzS+m2w5eYRSHTRi3weD/9LDg2NlfilX74ZdhuDS5IOy2VjmB4bw9ToFD2F2Q/EZib1YZToa9CywkKv1Bh2v/kMpmaSiN13Dz2aeVhIDF6yVAXxScbQ+cqPkKDX7gJJaAM9WU++8jSJvyzavQE6X9tQUe1G5bqtiE/1Izb1DHqOzaF7Wodqvw33XV9N2yyQ5GbQ0qkRHH/5SdpwFvtnSklbO7FqHcleeocfeOxhkroFBtXbCpO9HJ/+7GY0NdN/e6qdPOcsPaVDOBbyoJAYQD7xBnYP2/DiszYutrhRXduGgmMaZfpdJJVP4gffTaHE50Vby/vgsuXQ/9J3uQAR18rMFByob3KjyZBH3yvP4kg4pZWZ1fnx/ntbeLiQCQ0iG+7B0PhcscwMvfsjP0D/kAl/d9hPstiB0nJplxNrNvrofb+Azhcfw2g6i643aNP0RHe7K+lFbkN1cwvq9fx+52uY5e6Gvsx90PvKUe81oY4e/qcTSfU8PcOnx3Ds9WcxHc6hfZS7E7iTYcXKTfRqZ8DBqaNAzIo3j1VzAcCJzWVZLp7oaXM5LibQS7lznMFhh0gKr0LT5gZU1PrgshooW3MmTZrPJjS7nxwZ0+yemzXo5d3CenuwfiurwXaceO559pkBDf6PkvWvgjnUTo3vIHpmshhf1g+vDNnw0jM2BAI1KA20ImuYPKMfmlbUo3XF3Zq3tYtj9MyanG796Z9I8Oej/JWYvbobXbt3I+quRaRkFctIYoUtieBsDI//x1dR19TI3QK/DLfdSvkkWUiRayVA5DwO73oC4XAMB4ZdSHNHSFPDKpTTnhLTJ5FP9uF4lw9dE1m0eBJY4eFCIe3BbEpjnn0+sH8Ic7lS1K1ZiZraUuZv0hYTTy0MnK7sRf2UiowhFR3Dnr2HeRyh93aGXtxZ7sRxY/2t98FKXSG3zUA7mkWk+w3Mcw6c4cJfHDL3nSvJImAQGbZz9+NPYWp4FN3jSfSMLZyaf2XulTk4nYhzsWUYycjMGfNvicuOG1YHYJNtJSopBBQCCgGFgEJAIaAQUAgoBBQCCgGFgEJAIfBTi8DlUKJXvbEJkttzJ1/GC8+9gi9/czeaV6/FQ7+7EqbkFBaOfw+DoxE8/HIUDl81bA03o77ehMYySpcY3wlRQdqJBLeFkhi1KxoQT6RIcOsRIRcbIWekEdzlDfCXV2kEt+Y5niOxGgrjR9/8Ntr3dqA9twGhghef+ux1eOCBD6Hen0V9aQ4drz6Bzj0H0D08j0e+fxyemg0I2zZiLYnpjc0+eusaUEJP5bwuA1u6CzoS4R2dMUQSBew/tIue3Cbc9cBt9Hr1Ym52VCN0j02kcOzNadS1VOCG+26AjsSt8zII/gK9k9ORIUSmh/H4N76BY+2D2PDQn8HbvBK3rDDjhnVmPLX/aXQ8/BTKqr1ouOtGjUz3kqReIME9euxJHKYH8j9+LQMXCdV//vi98DlIdu7/AuZJQH/jhySF9fQmXvU+ZFx1qC6hlAWlJZaSkNtTfS/jh8/uxlcffgUffeg38dEbfwaOTD9q5ncz7xS+/f9OYt3WlfjIL14PkASzIkmCm7Ico6P08B1BeCKGBIni2fQn4TfUYnuzEc7CLL74pa9hL72qPSSk1978AejdehLcp8n1pTpc+LNIcHfs/hFi85Qp2fphSl340f+tb2LqRB/7/Hr2eSk+8xsfwGfu2YrQQjt0PU/jwDRw8IAfm1r9eN8WSkKQgDWAEjhTXdjz3S+R/DdhX8X/R1kPP+6/y03SdgaP/PHDmBqbR1f+09CRzHzf/a2obbSxv9uRCfdjcKIMR8P0tp7dy+OHeLUrhVdPpNBMYv2hP/p7lBgyKNcfRyiow5OPzMBbXoZP/eoGJNJJvP7YVzX5CSlT7/Bix3VuEsxp7Pynf6AkT49WZgRN9Op14Y57mymHM4T4yd0k1Ytl2pIzqBz7AeVUYnjkjTh8Netx1y/+CYMPuvArt/iRD09h9x/9MUZGJvBSinw9tep3PPh7qG1eh89fX4NaXx4d//gPmHp9P/TeciRW3g6L3n4mwS3e1CR2Q8Totce+iOGIF7tjH4eHGN1+32b4bAmMvPAYgx/m8cZx2oLZh8YdeZKkenq6Z0jQkuCmt/ho5yB0m1aheQsJ7jrusqDNWExn9rsQ3KlQD04eO4Kv/fWXkDW6sPXXv0hCvBLv32pFNhTC83/yH4jTK379AzfDVB2AfYz9wMW3npl6DIS5u2CpH9gH0hcf+NSv4QM/x3Zh4Yx+WLd9Az7+S3ciS9JfFqLOtYPhTBukV3IhQtmNJLpffRlP/t8vw/fhX+PxfrTWzWJb3Rxe43zz6He+irb123D3J38eORMDaXJM6uj5XiDBnSSZ/ObT/4SxqThejP48CtYy/M8dK7GaOyrGX9mFSHAQh7vXYc5ghmF1ngS3SCKR4DanER6fRc9rg9waYkT9+2q4U8ULD1fPHJSDWr4X4cw6X/g3IbgjY/vw4o+exd997TmevJLHKi4mlOPjv3E/yjw61DunMd5zGE/segNhSlJNc4EsqbPTD/8ciQtz+YVJJENj2vx7bG87g4o2acep+Zdzr8zB0/R+f/3R/TjWM3HG/FtZ5tPmX0VwnwNf9ZVCQCGgEFAIKAQUAgoBhYBCQCGgEFAIKAR+ihC4JgnuLHW3F6JBymWITIKXOsRe+Ehy2XOUd1ixDhndJHzGYzDm85imfqvVMk8PRS+pnbfbzn6BnhHXRB0lNOiN6/F74S5xwUYmKi2e3dQeNhjK4WcdRIPbV+IgOUdP27kuZEgkhRYo90Dv5crGBpQ5q7kVvgI+6kU7SKwJaeSmnEBF4ypE8hOodXeR4IrR87kdU5YY5hLU0bXq6IHqJJFdAi9JYpF9MOiTrKzIWVRQu5ceuvRsrq7x4GTVMZK/1BvOl9BrmZjYbZrsB9UaLjGRtS8sUHN7ASNdAwgOD0DnpNd2s5fa3pRhYVmldCw20UJED3o5tVXIU+4iEcJ8aBLHeklKhehhu6GVHsMeeFxOjVAMVNawT+gVaqQ3Nb2r7dQydgoeGrtXQC4dIhFHPWOS4O3HhpBiG1s33oC6emLopjRH3Ij8bJpENjWSC+LlK4c0UiQJSHCTtA2Hs9QIN9BjczXJPXreV9DjlHItLnqzmjJmOFlvUscw5AtIMR8xH/4m/1xkIlmo6TNT5oHe1lFKw1RrMiJ6UAZd6/Oa5jpUkbivJWYlNgtyrhLkSOBi1EpiegHxUmLF8tOUZliYPk6d4BEMhQKkQO1oqS/jroAApVzsrFua3rlm9ocJU3orCpRkMZGw1OdzmA9GEaf3tiFfhqoqD8wJYprKUyu7DN5aL0qpB17t4yJCnhIcZc0IsHJtq+uoO+xAdrYHMR2J4TkvF0x0WplWbym8JZRBsdLb1W9BoLxYpo51stLF2EC7S1LHfHo4xPIDWpn6OScMQwUYCpRR8VbDV96EJnpHByiPYaOkSoYEq4OLF46oGfZUFeUm3Gior0AL5UxclF0xGVOUPtHD6iQJq88jtZBDljrpp1MBGUqShKmhPTkyjKGZMsQNZVi3uhZeGY8OK6z6NO2Qrtb0e9fLeDVwvJvoUW/Jo4QBRtPUgLfQYGVSszmcsJZXoJQa9aXcKeGmt67Ik1hNYvcJtm8WfQdPYGJoBo467g6xudFYU4qyCjflSEBPfaNmbWJx4hVd4FwTZj+kpue1ulRZl/WDs9gP5RU1qPE5SLaf2Q8NjeXUOKcOPTO7OA/oAj2ZI7S9CObTFkwVmhCgR38NtbZLHDFNpkevE510P2tXwjyJqVSU9ZRYAHOjHfSUH8fwtJda4CVY2VoHi9sPv5e7XkiyG4gfXdR5TYELdxzb3J2iF7knSj/5SpP0NLdqGBp5rrOsnBh6aCc+zokl9IYXb/ml8qTMt0kFrnbQnkKTQQwf7mP/zmkXlFHqpqx6NVasqqH8EL3PHcTHQhv2lqFx9Xo4p0PwH6U8DXfQyNxzZpL+yHGxiF7m1N2fo4ZKiN3qqAigrXz1qfnXTruQOAZWuwdl9W2oTJjPmH91iTLMxZuoR26CS8aahuGZJanfFAIKAYWAQkAhoBBQCCgEFAIKAYWAQkAhoBC49hG4JgnuRGgY0/176B3tIIIbKHWwHlu3Xo9Sdx6BO1rQ8doBHHzi9xElobXn5Q6SFzF86NYqBsijbjGvuDyegoSWwQOn14A1WzaBQtKo4dZ164INffkdJNHrsXXbDfQWL0UVJTgK1Kre8/CTGOp+E4cYLG2IRNtDv/pJtKzfga2NTmxpdJGYFm/NAtq23ImWDZvQcPgARl7bg4HgEF58+I8xteVG3HLn9SSeSrCxooUSGiXYsnkTSkkmWV4gERQTRvZuelW24t773oetW1yoiw1joluP7vQadKeoK9tQAzcJcs258pLsTYJqUjYgNocn//5f0XWoG/oP/QlW3bsJH3ugDa21bko+kFT9/9l7D3A7r/rKe53ez+29SbqSrOpeZGMbN4wh2EAwLQMDPENmMgmkkHyTNs8kGQJ8JKSQ+SBlgAmEPIPp2GCqDe5dsiRbktXv1ZVuv6f39v32e66sYsmWXGWzt3lvOec9u6z93/uitde7/lwhCCAvDNphoqlWSiiXvFPbNj2hv/j8PepZeo5+/c9/HbKzVeesaEVhnVHn9W/R2NiMAt96ksR9XvV3dmlpX4i66CTEdmF+o2MxcNsPbtPffv57uubm39JH/vK3dOHyNq5WyOFJ7dyexK8XJrmxlA8ZHSczi8q3VkC5mZrUE5uwMUjhQ/5rKKG7+3XzdefqrJEWeUiUmU/WNUq/U3Q6Uq5pIV1WL7Yyp0Vw48teK+xVDp/s++7boHSiot9+T4/6R+v6ZwDfTaLR3/7IzVoFMb9uKKy1fRHNZ9doTlfozl0d2vHTWXWi1C5C5JZ4KmHnbZ/Spu1ufX0jXtVdXfrye64invBkh3TNzx/Qpa+DkJyv44vcq2KsH+92MK/ksajYpYkntqjr+pV60xvXaSx/l8Yfwht9yeU654qbdfayTr3lEhIiQoCn+/6TetJ4Va/rUKOSVPZRlNBzOX3nsXPki/Y5bQ4NQ0z7sI7Bu/rCi7vVET/ktDnnHVD/WSH5sYCZxOrjoW+ZNlc4baa2F7TtLvy9Gz0auuDDWrd+mT70dvyw8YiP+TPMeFGDK0hYGOvQQP29gN6j977zDbrg7AGsM0hCmV/AkzygjmGvGn78xOchmfsP+8WYOK+jKt6th7/5F9qy06+v33eF1l64Up/747errZXkpkE/Txoc0j787hskGPUQ8wr55McGJdwe0GrI/OGhGd2Ft32CkBleskTDV16tC5eEuIKQ6hC5ZkFCbrvqB7DdeURf/MO/VT6+VEM3/xle7x1631vXqBOS3uc+pLl8Xn4I9JIhjyHVqxWeSrhrt9L7n9KqD75FF4yuPjIPI8zD5TfrymtX6aYLl2CJETlmHjo5KRpooa+c0ZzK8Yohb3Mz27HfOKgdHIbcUf6gzh24UjdeTuLWYplrlmSZnD7pYkjqFTwdwKGEU3EN//E5bbz10xofS+gb92wAn37922ffCunLQQje2R6sew5h5dKoprFj4cAC+xZfjP0GX/PheKsGSRB64I5faBP1mQOr1ZddoeGBdm1YF+XwwJDhzRGcGhls1ORzYF7U1p/9Qj/4zL9oq/F8olz+5sv0jg//vro4ULloRQSszf7CQUFHj4ZHuzhwO6jH7/xdTWIHg5b9uIJ9E+ti8123aP+Oh/QYyT13wNnfcO3luuH9Hzuy/xoCnykPjXDI8e4ODW56+Jj9t613WNffcLFGagGdS2wChS0WAYuARcAiYBGwCFgELAIWAYuARcAiYBGwCLwKETgjCW5/pFOx7tVaAvFx4XxUa1ZhnQA5GQ3UFKgbZSsKX8A2fEQFZa65TIHyeoHFKBOxO8AyxGOUjdRmLuereZ0kfF4yqxk7hHq1oiz+tsmZtEr49VZRfwdRPkZQigYg47xPS6px8SWBoMfbgmI2ohgeBeGAUavik4vyuwD5WixDBNGSy0X9qCnNZUbjgkXq6O9AQdmvlpY2PhvFkmQtStQACuWVilWWoFpGScrAT5ebMSRaHluJbHJek+m0JjI5xfFRdpWKWpgjgR7WBYnkJEkQJzWVLyu+epWiPSQPxCdcKMhnD+7mvlmsHQYhR1GuonztaEWFjhIUu2WVCgkUtWmFWvGZhtUOBfyoWOmnC2uBWgUbhDHHZz2TQuHsG8JmoldLBjpQxzM2sAuGUGJ3rlHfiEeXXT6qZav6IaCYAyxVaqhbjS/2fDkG+eXVykGSLfb1odI1yRlR3RcLWFqDLcrxHE8ANDwhJ9Gl7zgfZmdqn/WLmQMIwGBAQ2v7lU1XIPkgWPNZ1fAnrjFfne3tGuiNkXwP8pD5atQNGYr6HiLeTKPbQ2xCJhbTSe3bOa/Z2bi6lg5DqHapjf7GIR29WK4YZXIlja8wfjgtvaiNu+I8TcChCwxdqGNQsb4cKuW42oIl7SLB5liKiFkZ09KlWEj087SB3ytfI6RqC7HCAcxwyYvnu0uHnkiQyK+otoEBRajHtNliiGFj8+KirxyiHG7Thfo8jFLaFD9EdaxvhVrwtzdt5lFPT2QayqHEX4JqfXi4D39j5hRZsrtKXRCOCZKjZsoePLcH5acfJh6itOWpMceo7nM8kZHCdofUo3yW/pqMo6Y0yuBWVCFLHO6dQ8EdVh6P8kIB/3Tiz0WdC8kZnuqY10S2nXn1qgfluD+KqptDDECCHycZI0lSU3W/5hpRDbHW2ltDikb8Do7NhtB+O4cfU3jZz2iCpKhlT0HxcplDmByJVfeplKppanIn6zol7yC497gchX0Ui5NI5wBcbVVtUZTqx8wD6m/mobOjxfH69qBoN/PQyvhGak31+NEHRIf7cvLvRtlulObMDVYlFTHuA3v0yP1tzEVSrSEORKoRXbBhPXvkoCKsuYCLODNPG6CCP7R/XgfHUtgs8QREoMQax6c+jLd5as7xrB5L+JWsDKi1JU7CTp5YiRrzbnYQYtbUkW+4HAx9ngj3BFlX2D/Bzj8fByizHsz8FtlXUtkChz0mIW4ElTgJa1Gkt5mnV1jX/I/Cvuv1s4/yhEyYfZR5NUdSzywkBEYZnkkctf9yk1FiH7v/Nv8iuNx+POPjJ9h/eaqCmHT234bB/IX/BXlmX+0rFgGLgEXAImARsAhYBCwCFgGLgEXAImARsAi81AickQR317Kr8KReq/YLXHrDe1yKxcMajAWgPyAXSwWUqeaxd+gI+AhDavi4jKLQ0BMvmKKA6GhAIBoCuFkM8WEIS0Oa1rl43Z+EpE1oaiyJgjutQq7qtGvEjYgpHdXg4ocXvxnCOgwxH+JR/6BmcqhIIQyrtYaS2QqvQ5jXgw6ZDv8mc5niw6v6kptWatmacyAxuxUPRHX5zb/r9K3e8GI0APnKPUdZWjc/eApfqxBOB7feD0k9rUcWEtpUqGl04im1QRT+KDmlrlBRdz/4hO5+4Am97ob36/Lf/W0tPbdPI5G6piendNePvqldsy3qXPl+LV07qvOXtSoOUWaU5KV8QQe236NJ/Jp71rxD7Z5O9WATgdAWMrcCAZzRll/crqmdD9P+Jepf/+tat+5SXbk+7tg4mO6H25Zo1dV/otErXbr0XcwxwHZAVjbw3k7M7NX8zLS2lVdAjsf0+1dgSzCElQLq+waq6/zchFLYF+wt9uEt7dXVEPAjPdggGNXv6RRIP7e/Qy19rXrfJ4c5kCjIN/MVZfftR9l9KaRcm0b7RnTOMpTpi1XnIWHnD+5UAyuTjmUQ991lEkLu1OS+nfr21w7I3bNaN/7GdSQjbFcfNiRxlMsuLTjJ9Q5uTCk5l9Xghi48y4exbYBYhLxcft271HshBxDtXJ4xfTuxoK/vrurdb+zWO954Lt7UxuKGgxe8zlsHzlccfLu7dmrmQFFf/f6kknm3rv29K9UzPOK02QJ56lKKg6F5TT+Z1KGNzTb9Zy1RfzdWJGDUt/5SKTb6dJsHy1P63t6yBiHVP/YerGTwZY45pHrJURrnkng+b8spW/bpV3/vdSQLxbYF4j/E+GqlWRI6HtLuA3lt2VvVRZDQy/HGNocZptQrCdVLk5qbGNMdt83oQCKoSuWAFmYz+vltKRTXOW295zsqVjyqjPxH7FGG9DsXkIwUW5YuE3DOEwH7SE45psdzrbqvPKrlkW6NDkKgxo6d81ImoQOb7tZTO3bqPp7SaHjSGt23UfPTXn2PBK4maeFXv3Unr8f03o/8NZYlA5DIKNtboVqvfxfe1lmSxCYVOGoe3nV9t97JPKzoaB4zebHaMPPQAlHcv2xxnzqtwxUOxTwBYijMXvIkCP1I3/zavbrtO6Pa8PpzuM5mfgf0mX+8EUsgDl/aUajju13P71cWj/67fjitMfz+C4UJ1PIZ3fOjr7M2G9r+4A/wtl5QZfDdHJpcpP/ModWK5SjsF/3Jy9hClZJPaFeyonvA8Fz3sD7I4Ul/J3uTQ0A703UaX9hLUb4bm58cSVTn2DrzztMY6+jPcg31YGdDvSeq28yaWa7mOnYGzX6cYf9dOGb/NZ0y9Zx4/zXzYg5Gj91/cZ1RKldxLrP/2mIRsAhYBCwCFgGLgEXAImARsAhYBCwCFgGLwKsTgTOS4Pb4wvKHIRYNpvBKQRTRRvlryKe5vdt06MAhJar9KuNbvXK0G5Vvh0MEHkuEvFQTAsECodZAhVzM1lRAdetw4YsEkOnDifuBGtj8Z+5bvBc21vzPufj6zA7D4HshOA2JbZS8pmZ/MPzM+57HK05yydyCylwNf5c88YiGBnvVP9yj7phbrf6SliyD/Cn4teqs5fgpozjGG9tdL+C/bfyZM8oWSADX0YX6us1RTvvporFzqKPYTUFuZ7ChiLe3qB7AAgEFKPQzfuYGuxIENIpZ6qhDkrb19HCIEUOhDbG3OBYXankPRKELkrANEtMcYJiryuFDPjUL0bhAssR2fMtJgIeSuBV/b6OabwBoMZvknnk1IL89jrdvRGHOGIDyNAsNuvB4RhHd3uFFGd7AOieJlcYsCU5XqNPdhRIVxSnjxjGcurEiQXWcXoA8htjDfhxhLIR+MQnZmNUsvtMY16ijM8pBB17NyFZNUsB6GSUx1xRq0gSHG70RrDxQ1jYV3CTlbG2Vl6SNfheHO7mEKiVMRGoo570kOsTiIc4aMYc9Bn2Dm/FWdnEQUK+ickdxnKmCD97QR9rEqxnFdbVsEvlVNLnYZnsbXumOjQte2RHUu6jMfe4cbc5xvlPEx7xfDVc3BwkBYqF5qGS8qStYnZRQDqfKHSpCFLZRTyekq6PQNipk/McrqO7TqI4XUL7XfVG1RHniYfFkxvjAV4sJFahjpkBST39Qq1eOYKsBCd7eJXcDa55la1XmsMI1zNMc2FiYOY8ScEb528BcvZxNqEgS0BIKYVJtQnTyBAD44zJ0TDFPD5QZT6VcREg84viJrxgh/lCUd7LhVItxrV13Lnb8ES1b2ocndadCZv8B1xjz4MeX2lubBhPmeHEe/P7mPBg1e7MszgO/8ADAaRfzFIknYPy1xcHWgM5dM6AsnvRZ5j6dGNOupzjqyw2QXHQtomePhoh5F0rpSglLH+bCxFmqwcHIWg5YsDvq7OxGMd/Azmg1+QXScg2OKtDGUwQ8bWIwNOvWlGoxx1MVM9ThcjAkGyhPzfAEgRHJN285/a8mFs3FJ5uX+WriHuU/Pzbj9nSqPcn+u1jF4XaeWaNp0cyL0/zi28fvv+bTtlgELAIWAYuARcAiYBGwCFgELAIWAYuARcAi8GpD4MwkuP0R/GHD6iAhXbuDKEnl3JCqWAf85Mt/p217giiOb3CI0b/8wNWOj3EnFhFGJ/2SF8ikOhYdNSxGslMQuRPYPMCVIdB+SYoh7+pVLExOwH+/kAYN0ZeZ38c1j3XFlRrw9+h9b7tW56zvJbmmIWxdetM7sXfAWiRAAsGAzw+5PY9dxEHl5qa07e4FFbAfWf7uURSufAamMeCQvJCZpZR2PzqjBQ4Alr1xRP72QbWgwvdBADfqKQjPBU1sSWnnfWm5r4pqNf7RvdiTNPW8h0cFGYVNiuEHQ4df4nsVJeihXZs0PZVRx+hVCsTwxIZM7Y1D/sNPNbCLmR3fRfLAHQq2rEFFTYK8nkF1RXj/qHpO7UeIOE+7Q4wPd1fxVq7ryR37NLbjCS09/1fU37ZCXd2ot53KjLdwCWuLWe17ckzZ7AoFIngce7BKmduFxca4djKPIxD6y5dAOuJvbCxTGhwGlHgvie/8XfkqtisuXdHXopVL20l2iIIcFrAPdbopC6jAF/Y9gY2GWRVvVTy8WoOdzeSFhiw8XEwCzuzMLiVmp7S7UiWBZ5DEoSZ5KAlbjZIYmxfjZ51dGNdDuaI2Lba5ahQ7nNYmA9jWYUjxNtrbzrUJT2jjp/xGLEmW46UOgd3idQhKc5iRniTR3+ScJqoXcKjQopG+Ng0NGFsYmsL2Ioe/eGpqv/YVl6Kob9XV0aXY0WCNsTgh5dw89e/UbGJCW8Gof1mvfucTv6Y+PN3XdBE39Nn79g85/s/hUAhMIOCJS0OOmmHXOGFaOLBLM2M7sa4Z5hXse4JD6mtzPa2sP4xNFeua9OweSFyf2offreUrh/TR913rPH0QBkQPdb/31znUgDgOY3Nikln6ad+0ZebBkPGTW+/AOsXYmRyeh1XOPMSfB5l9uF/HfMf6JtR1Pi/V9aY3R7RicEBbntymLdue1La9P9e3vvINdY2crQO1fp29UOiaGwAAQABJREFUckBnvWOtfNizZGexDZpnbZbxuI9H9cf//WYNDgxqfQ/JQ7FL8b7l1zisIekiFipmfMbexZybHQ6d7Dx2RDs3oQJvo238u71L1NvqhQhnLR6+6ZiOPvcvxvnENGAOl8xTDuYJDnTczUNCvOnh4Zs3mG+nWOrGEuf4/fcUP2tvswhYBCwCFgGLgEXAImARsAhYBCwCFgGLgEXgtYfAGUlwN9kUQ6oY5V8Df98SykV8ZJNJHnUPqoY6s2+4g0R9rfIY5hcP7gbUibn7efIwpz6zTgOwMsaLG+mjD1bVVTbs8+GWzffDPx9dLWQO/5nH4hG1Lpaj7zv658W3j2a1j/758Mdf4Pc65KNzoYytk2gtHAzi840tBrQymnHHU9z4irshEM1FajdVjcc0eJcYMw4rkKwomFG4uhwGjBfqWHLgsZLF8iSH4jkShkjDd7yUJRHhAhYfoRJK3AoKZLxvKw3Uo15FUCz7T+KzYhTZVUhaU78Xks54+hYyeRVzhWb/ohCgKLex3qbH9JEx5fFGz85lIOeDJA3FyxoFtklyWESNbchek9DObz5wSsXcZ5LV1egDxGGWBJaZqgIjHKjgT+w5bExs/IvxBS4VOThI8zMEovE3jkQr9IsTEKCpQYU33PiEEzcBbCEczAiGKoR0tQwueEdX6KPXQ6JJT0k5VLtkOcQD2vgfMzpwLaIc5pkGBaL4PeOHbdS3zxwKkUa9Brsa99Zd+BmD3ZE2zZpCNU27ZTztK64Wp82AF7sR/K4TZOYMQa4HkT/XqiWnzUqFgw4U84FQBFU3eBsenGLaKBfwREd97cZCx+WP8TSFwbepuDf9KOUzzBn9JhGrN9rmzKMXS41SEW/tggf7bFT9Jr7AqMpJkVFPt5A0Ms5TBaFwCDW2UZTj3M0hSsisN9otQ4Sb4jODN20UOEjIZmkCX/AW+sB381aFpw2qqOo9QeoJhVWhkaNjnvSsTszHsL/hE4wLf/AW2uK7F599U+p1diHiz/Hl5+cySuej58FPnJl5YIpecKmVc6xFVPesHWNhVCce2lFgd/fMqw+//LlUSdMzcwr76xyilIkR40cNcFwGQ6OorxJndU/Ywc/gGIoQc2DnR5XvwdfdKLINcV+h/hoXoQqxz+/EYCGTZqytDoZB1pbHrGv6k8Wn3ySY9EXjLDTmd3H+T3XA9NAsgafL8b8//cZRPxy5xwB7NLg0fvz+e8yeevS9hyt8Hvvv4Y/a7xYBi4BFwCJgEbAIWAQsAhYBi4BFwCJgEbAInNEInJkE99OQ4X1NmsDZ8e366Rf/TguoP/cN/r76z4/rO59ATQn/9Cge0Qc2oja9+SJsLgw5eywV8nRVp/yDIUeMFvxk0KBc9fdB1IY0tKZVhVJUD27Mk1zPNGBYH3MdT7AY9gUCD1K3UESxi8r4CNtz+DPc8jIXN8M0CsvUoSp+x1VIySiq3XZHkWyElYYEMyMpZiGH07PQtAXnv0Mk55uC4I5i17D6rB7UuO0OQWaSyVVye5VJjunhPRCOVa/et8yvlk5py+3f1WZsQ1bfdJ68LX6NYccxzvytbY1p3Wi/uttM8rmji6G3IMHzJU3un5EfWXnnkhik+YKeumeX5iCRl182rHjPsKKQmTgW09d5ElvO6rHvPq7dj2/TyK++B5uL89QW2a7xX/xEs9HLuC7V2r6Acx3d2rP/DHFYPeTYaOzGs3rn43mNXt2pjvWDkM9N3XmtvICP9AHt2z2pu+7F0/rGLr3ppks0EFng4GATpDCWE67LIH9Xq6szTAJEjhEAuUo8TO95QtNjCYj8tzMGlMV4DLdWNulH94eUTvv1jjeNaLg/jLf3bu16+GfYrlyjtW+5VEOretVGmJo5OibizLwZqxJ3hDcuoZ0YCRDN1WzTxOEcKvdpEheW8lc+3WaPa6O2PRHQt58K6PKLunX5hV1aOLifNu9RAvX1iutep+VnDakNOS41O20aknwCv/Wp6Yz6z7kRRX0fFjd+dQCLj8SHNXzLtz9yJ8kjn1DHqndr7ciIBgbqCk3fpsfGerVprEcXDizoon4zA8aU6FLI9VVaOjKs7vaoOjFhdlaUkRoTD40yc1ypa/8UHvQ1kjgOYYWCInjP409qbOcWDV+Kqv/K1Vp6Xi92MMTdA/dr8513qP+ya52rTJJLs7SrHK7M7a1oqMOlOAlcW/EDNw9hGByNits84ZCd3e+s2VxoQHUSxXYzaHetyHgf1dy+R56eh5HFeTBr5oUUo4af3vkLpeYmdcv9Ho3NkIPg2tVc79ToZWXdxNML41u/r/Envq/9qR7dsh1LlyhJbiHtj8y/iceLIf6xdRka4ekWLIdYO4bsb9ocQfRW8HynrQl8x3MFN37efnV3+jS9f0xb7npI3rYBXfyhc1mX4MIhR+7AAf38q19RsKtPy9/2fhLABrUEVTdnJqdcEGurwNU8MjAzySEFl9lpT1TM6ofjd66Gc9fhO7Er8nWz/3qP2X/xvuETBgUnWo6r0tRmrKTOrP33uE7aXy0CFgGLgEXAImARsAhYBCwCFgGLgEXAImAReJ4InIzFfZ7VvVgfM4SwUX7iq5ub0tzUuA6Mjyvjx2e2M4JKFGVsiKSP7obSmSIkrVFGGxLjhRej8zMKypohQ6jOuI+Ymo1Iso460lzojmkzgL9tHJsU449cRrzbUDaVU2I+pWxrHKUoZCJ8i7GOqFWMQndB+VxGSTyGs6hkPfhS+4KteEN7UFQaCwRaRolqFLPmclSZEDZNJW5TjWteayqlX/g4TT1uDxYFXh+Ka7dqENZGrWnIPUPUmcsQbnVOERIkoZw5OA0xjWoda4oKvthmXMZDOhDwOh7hhlsyuOUSU8qgtjfe3WVo5xBzFgafqRSq65mcltEORwTO5w0+XqMGRgVtFLNHF9N2KT+nTKaiqYUcSmisEmp+B5s0KtZstg65TJLGFlSm1GGU/jB39BfLjHQNyw+pA6I12IsdAyrXxNic8gOoeSEpTztUmBfHFgHf6gyJCZOGJPV4UZ0bH2oGQTEq5mJyQpkc7Vfa8JCPq78HgtZXcFTBLmwnjNmKyxVwVMcmGZ4LxXe1mtfc5AJJDtMobJeClUk2StQRL9l8B215HN9xo20uoVpPzaYdVrC1K64wyveTkqqmX44/BAkIUXEbFfThNuu1AvYlCSx/8DH3jSiM/7lp0wV5XMSDOpHzqGgOYWizSMLQFMkeS+6KYh1R/MCbqt7mqA1piLo3mUbVnlMohtc5BxaOpYhp3hDSzEl6wSQGTSkcC+LfjW+6bxZbFq58lEOQHu5i/r2GfCeWaNVrYpPOGsWw8bB2IsM8bcC6SB46yAFRXelCL+pm4oH16MWfv5TGIzxRVATrk47WFrzE6QDJNtP06yB+71FiwHDoxt/axLybigkV1maT0D4c980nRvLY7EBkH5zFSx3d/VCXvKigWZ2Oh3wumTtmHkJ4sZh5aGLCD8+3sL7L+VnlsY+ZnIhpbBLf7Twac2IpgIe2oa5zbRzy4CufZA8xiVeN1YhTnHFhI8TYfPTE7KAOhg6OzX3IWNOYJyAyM1Ngn2Mv6lGhFlILYzSsf6VAglZ8830xjzqwyYlj/ePGx90o8Cdn8op5i1pmNsJTLgYRE+gcQPEkSLw9pECOz5Nkt1DMayGRx5+fvQeVvhOuBmHWfS6dQDGObz3rrkB7lSLrhKvEwUYZptzPvnX8/msoc3MYdvT+a/Yos8c02MPKhcQJ9t829iejaG9a0JzysOyNFgGLgEXAImARsAhYBCwCFgGLgEXAImARsAicUQickQR3o56BhUxry8++qkdv/6r2TRf01bsOqbU3q+v6NmkuWdC/3LtZVVdEM7FfI3FaG5QOj80D7QslmWpl7DXwop1Mzul+SOsUBFiJeusQLZlsjiusQjCKOjWm9VffoJ6VS/V/t35de+amdesttyvy4216zzuvVFfH69UOyQZHpKm9j+rgjh9r87YJ/dvDkIWufnWufZ9WnLNSl65uc/x/Ay5D+iQ0PbmdaxwiF9IcYrIMqVoiGWCWpHiZsl8RVNOObcALDCM3Ct/WtiUQlNhT+Jou0obmMtfhUkjsxm97u774lSf1L1zv+S/X6j3/+Vr4KvycsYowVgc+SO4mN23sDWb1s3/9B42NzWhX+izsKCDxG7Py4Vu8dboFIjesS/39+Pr6dRbWJnC5ikK4zeIDnas0ldAgTfMQmLNPacsdn9HeedT6O6/SipGo/miwHSX5lDbt4f6yV9cN96qHy28MfkGrRoK9ci6pXYVl2lEN6yOrOrRyQ0Dbv1DXD7+Q09m/KZ37+qi6nk4GeHikz/7dJBTNTe+BNJ/VJiwvNhITw5Cj7diHmAMPQwTvfvTn2nrHP2vT3jWaHv1tDay/Ujdt6JGHJI/BWUPiN9swWOEsgl1IWbXCU1o4NK7//ZnbNJOsa92vXI1veJsC1YeU2Z1V1XejYekBmfXAkwxTO+e0+bY5+d4Y1EU3jGoQPBbpzWMGYMhCn5mbRdGr+R3L6qfbNMkYv/YvP9STj+9W1zV/hF/2SqfN9FPzkJkbpM5hPOUNwT2r6admnTbdoyWd8/4lGl3SjdLfHIIYLS54F+f05INTmse2ZeXrR1ijKOrxdvYzh43aPPYgs9px76x2b0novD/sU3ztWQrv3aPNt94hF7F//iVXawmHJnEU1O3tRY24H1InhGQaQjoU5NDHzJULcrt8CHJ7Ql/58O9g3+FS5KOfU6i7H4W+B8ITW5hd+I5vK+rsNw/Iv2aVhmLbVRi/W1vGq/rW+Fp9sNil61swi6lgadOxDPuOukN2G+COjvs6h1GJ8bs0MTGr3/gYamoOM/7oMx/TORe1qLuBzUplVnsemNPu+4+ah6G2E86Dqft0ijmcSdLnqd1b9fi912vr3j5dfVHT3h8amKp40uLgAe165FGlY+do3YZRjQ52K8QBURDrG2/PqFpLhzTs3cjhUhD7kqJSEMoDDoYcRlSmWT9z+s4f/6nGn9yj8Ic/Ld/y8+QBlyFzxDHJ2Dfl1Dca14oNq9QbIBnn1O2aGC/p1vFRLQ/06kYOmmL42RMCp1CM2nqE+xr0lcSd//VSfeMXE9p+1z3a+Hivqv/ao7NG2jX83guJGZNPOKuFqV2691tf1OTUvB5KkgQ1hy3RI9uUncxq74ErsfHxaLQryMFgTGdfc2T/1dSYHr1/k8Ynv3Rk/2V/MXtwNnFIOx/8kjZu2X3M/jsw0KNLVvdogEOwILY6tlgELAIWAYuARcAiYBGwCFgELAIWAYuARcAi8OpE4IwkuI0PbbU4o/nZQ5ClB3SIx88zmRIqShKpJadRfeKBO3FIDW9ctZV41cIaGoL7hVEURpmIQrxEMssD0yhq55VHQViEnPH7i6iEseU4dADVZFl90VHH0zbY0qM4Set6e7s1MF+Wq5RQIeHR7PQB+j2mDARLBoLl4P4xHWQc07NJ1fwoWMO9EHPD6uvtUQSv47CvjtiUpI3ZOc0uZEm2h3bcqDMbXhVyCRSwU5qa4l5YpaEelLtBo9F8YcWFgjUQQsEYxqIhUlIslELtmtT0XJwxl1CB1pWcniVpYkJJVMk142fixqUY5XoAP+P2zrhcYR/K3HkFUPfOteJNnJ5REl/gDMkSHZk06t75qSkwJfGkUYtHIBch0wOoTNs5lMj1d6oMeZmeOqBkR1EL3ZBwJZNALq8kcz+LwjOVxeca32APHgt15r0KAZku+1CeBlDx+xWjDyYRoyHRkAs7yncjMm0g0y4X5lTOHkKNjG92g/568ORGMWr8oU+nGOV8BRVrBQV+AWV/nt+zeIqnkwsk9UsrUndrZi6pQ3Mo3iHeuoZHnPHFQ9DPqFcbeEr7SNLZBs5Bb07zcxCH+E9XcnNKTC9A1qNAxgs53Egz524lGLePAw0vsRMNGpUu5CZK6HypjDVLTT0os1tbIOV470TFzK3xsfb4KmqNYBvjhrhcmIcwNhYyc6idUYejRId7V6iRpc2U02YQu5EK3s6xOIcPftNmSXluMm1GEJUPYwEUjfL0ghN9EPu8X6+VlEqhCoZIjaHQbqFfR9T45nkI/iNRagOVcLWMDUt5BlUyhzkZj9pcxAFtOYkjwS2Iv3d3B+sB1f/UwTmqr6gLPNzQtZkFElVOHoJwxoO96lMra8HvKG8N02oU30YFjmc4yRar5bQWeOpgjAOJbLFVgbYOLG7Cjm90HdY/GO5QOFxQSyQDOZ7U7HwCdbB54oDxsJ6nphY0NYP1B23X2VvcyIA9PC3iYg4akNApyPdj5gFC/8Uozh7GgZHLyI4L9AWlc9HEGf7l9XIWexYI4FRBmWqM9RhVT1dE7W2orB35sxk/B28k6O1s9yrP+cMcJLHbE1Iv9HuAGMomD+JPP6MET71kObWLsm4Mhh7TnplVo5hnrRHtDoa5SkIHiJfZeXINxLuxn2lx/Ov5iBMBpzRm5tiUSEu7erCd6e3Pq6dzWu4K+9z4mFrdOY3v72cfNEYkKQj8g7SX1Dzkdp644YyRx2jM3hjSoYkZYo74j3KoFSVOWtl/2a/N/js4m2NvwiM/ceDI/sv6MXtwem5M4+MT7L+JY/bf/t5OZ/8IL/q6Ox21XywCFgGLgEXAImARsAhYBCwCFgGLgEXAImAReNUhcGKG7BUexvTOB3Vw63d0+0+36N/uJnEcXFovfFtlekrf+fd/hzs11gglRVp79YYL/Iob2xKHpHkBHW9AZdcOauzJx/S5//px7YMMKeWLjgp26dJNkEBb9Jcfu1ttXUP6b5/5snr6BnR+3+s1OrRBn/qzPs1O7dett35dEwfu14Pf+aG+8QWISXgjw702LUry6ugf1Zs+8EdaumREN77hcrXFQupEBl2DwNn34BewYRnTP3x7v6axWvB1j6gNy4bNP/uSHsdC5PE73k+bq/TxP7tW566H4GGoL4RW80KE9Z37FrVlE3r76z6pXZ079d3bFvT1O7q0VDsUdaW1a7pXu2d6dM11l+hL3/5NLemLamk7n1u7UsGP3aTNu3L66z/+KxSd0n0X1iERUe52XaUKJNYFoa8pl0rr4x+7R55YXO/6rb/VJWsvYgxtioYaesPvf0CF5LX61jcf1I//+7s1cenFeoxr4bFHlNj4qNzdS+W94te0ZOmwPvmBDQq75xAM34E1REI7K6tJNBrTkqEWPJhDjuWHQ9B5mwT6YGC3Uo3H9YMv79Dtt/vVPvir6viD/6COSwbVj1L0lMSnR4VSFe/jyX3btTBnrB1QVpP09OE7v6udTzykqTsn1BEsaF+qn+uduuENr9NHrr9c/ajUjQe0Aq1qDL5Oo+nH9MHrvqi5yrg+9WnU+XWPYrNZDkoaWv4r1zmWGPd+66+Vh5l8askVinQP66N/2KM16/DZ9u1WFXJ9O8TwrRDNNwP4taMkHmw78Ug8tBmjzd7AIf2Ha76k6fmMPv/5v1O1QRJR2jSHF0PrztYlF6zTQ9//mg78IOW06Yp26a3v6tDb3oUnuhfP8dy0tpO80bS5GmL42pVdGu4msSuB3cBKolaYYo6n9dheo8D36T1LetU3clhRz4zg/e0NVDSyJobNilt33v4JTf/Ap86uq9XR9U69tWW9NgxBprt7sRlp18hKl37z927Qtj1l/cmH/0odnX7d+KaoSqWcbrv1pw5Z+95f/3ONDgzq2itWk8CUQ44AlkKluvpe16tK16R+uvEWTT7yY6WoI7UX3+oP3Kg//4sbtIy6nDUTg6i94O0qhTbr/Vd8UolGTH/599OMSVquJ1irdT20bwVJLTv0h5/+A/zSW7R+GQltYxDdpRTk9rzuxcrjvqPmoaf9RDr6owLoFH90e/zqX3eTQp3naPXXN/KEyi7NbJvW176xU9PbH+C6X67eq9gM/xRv7W69/5qlTpJXk9QTTTsHgCvV3teu//Sb16NAX9Bf/eE/cmTn081vjfLUQE0//tFdmscu5lff9wda/R/O1hUbVuK9jf2Jz7DIDbWd1aFlNw1rY2mTHvvqX6iYwKv98aJWrF2hj/zPd2mgO6Y4h2vP54/G4Jqr1bv8fMWXP6DLNjyoe3++Rfd+8880wTr+/hdWktgSixzt56mSkNasXcqcR/AWZ/N0jKLuIkdARH/60Tm1tHXqE//r93T+xavVO3S1Wgea+28aa6QHH7hLDzxw69P77xGLkqpjIdTRv+yY/TdK/Ay2sWfQimnJFouARcAiYBGwCFgELAIWAYuARcAiYBGwCFgEXp0IPB+u4iUfqUkGVi3jRY2CueGLOwnSWiEmjVVIBiaiAUXpIembzx9G/enjwq/XqBhfUDEkj0kEibIVhWYVr+h4HNUv5FFbW5PAmkUlWITgLBs1KopblyFUg0F1d3ehYi6qCzVlPunWofkSPrLZ43pDHZ4w5B62Gj3dqLfjkHNNEtzYnzgkeKUIIRVWHbVzvLUNQg9FajKJDzDKRPxls0ZJTbtNOuq46k/3Vzx7fYE4qug6KlAvytmGJrASyWTzyqOqdJPoMF9oJ6mjG7IviuK8BwUyik8UrSESbLb0dCoyg8IVS4QyyQSzKHhD/BeMoFB3k0QRZa4XErdMEkWhrAxHSATabghoo7jGP7uzQ4EI/sZYlbixYKlCYuYLBeWyWZJUJuVD7RzxtMmLT3l3R0T+ehaPa4goVLWBeBtJ/2L452LN4JB7hwePchmv6wje1DH8tzOMpwJmLu4LQ/wF4tg4PI8wMT7oZea9BMnseBwHohBinLjgZV0q0O9aTuU6sRroVgyP6f6+GH7Fi6QZamujpjbq5B5I1krWxVyiUq/wOn1rkMQv3tGJB3oemwkU1nWsXkjOWaqHFMZXpIXY9tScoEdAj5odFW0AP2ij/PefbDC06Taq8UAEq5wA6yivrdki9hzELG0GYP7CLa2KQtqGOD3y1UkfSps1bF2MQr8l7FUAVTo8ONjhLx1HuRuLoX7HL96/KN8lZmHpHeC9gRjKXqOo99Gvo9ei8TYmIWULeLTHcTwxXsoFDqioI9iBd30Yew2Dk1lfeJPT307iKj6XwWomq0KgrELB5RDcyRTEPGMOdfUo2ovVCXNsMHDWLDEZxPc+3Nkq10F82FE6F7ExSWFv4UU530t2SOzanWKSb/oCeHQT092dzGKxrt3Mhxsf7zxPaRhP7hzZEF2Mo7evi7UKTmGwdpMwc3HhecLRY+bBd7J5aDZ56l/Zw/zBFtZQp1riAXVgHeL1olgHM+Pfn0XJHezxKRDtw6+9VS1R8GZOmiHNV/zdzb7Y0d3BuuXJlgJPHLCnFEgkWccKKMWelM4U5GvtUIQDungsLOcpAzPRXD7iKtzdLu8c/uSsQz6qdN5NTPog+lGLtxq1+KkP5+g7vQFii3hub8cSpK9H7RzuhYj3PAeVmXQGbE3GgzQxQWwQu+jz2X/Jb+DJL1aDjp/9oejHH73anAsnxnlCwuy/LexN+/ClbyemT7z/Uu9x+6/x3zbuRs9zSEcPz/5sEbAIWAQsAhYBi4BFwCJgEbAIWAQsAhYBi8AriIAL+wVD2zzvsnPnTv3jP/6jOjo6dOONN0IGt+ENPHiUTcHpV13MTKuUndHUfMG5oCZwlHX4NuwzjhQPiek6h85CnRjQUKch514IVQHJg4o7l8qg4t6lMiR72iBDlWFsPEzJ48fr9QW0ZNXZWDhABGJB4cO6oFzAegRV78zUQSd5WiqL7UbOeBgvFkg+2GqI4QiP6I84pG4XCSqdpI5UbZKg5Rf2Q+SV9NRYwkmkFgiHaRvbD0idBsyaL9RH22GtWA4BCHlrMHkhozXHBDCBtF3V9IHdWKHgd5v3Y1sBtYSaEkoMoj2mhicOyYe9QE8bY8Unl6EYMj6fmiSZY0k7dpPNEdYrBiHnwSIi3o4fep0EnQd2qlImQWQJiw4I+5Vr16ultRWSHMyoo4rfuBn31AR+59jNCF9zF1cN3+A6lxcSMdK/xFHpDnIYABKqF7CnwTJj45YUik+PzrtoFZgaBfAiFhC1dbzLx558AjuGJIchzA04tXYuVWsXF4Rga+R0z3Q4WJg/qB/97YdIYDenOxpvUyqwVB+4YbmW9ZOcsQoxx3jla3Ounq4WrCPM3DYT3Dk4c2xhEvXNTuzEZqSmQymDLqQs8+kDs86ugBrVig49tddJathoGcaeJK5VKyFywdWHjYibOnbtmuA6oKHRFRpahsqYoRiC+JnFBC6JUonJ6fEdKhJXEwlqgFg2bXqwwehoD7BeGpraM4b9AzFGm/g+aAhf76EBPKUhHL2stt17DjmXOXA5a/25eHl7hUsJ80HCQoj9YqGoxx98AtLapWUXXAKRz+FHsJmE1JDPDbCZG9tGG0mNk5wxV6ry5MUw9hJY9HDg0UfiwWaBkMUiJZc4CAlb0q69HLIQJ7FWgyDJZCHmzXpftnyNgqz39hjxZhaBeZc2ktO76Qtrdw6/dBTd9XqQw6CQhlE6D490OTFi4sTZRYh7Mx9O3HOQZeLebIMm7sXBT8PbBQke0LJl+HmbJIRg7DZJYGuo90l0+ehjOxxrmsPzYN4/iVuMafA0ChhwimOeEBjfNaucSaALue5in6myD5jDgWBLr3OFOBwzSUzNwZ4zLKeVZoLc7MI4WJS0nScsqth8tLRB2BOQ2TxriHkaXnoWVjMkyGUim4ckzT8BObyqc8lDmkmzJ2BLU2/wdEktAtke0eq1Iyi9ORBhTp5fMW00ODxMOdfCXAILKixrOLzJkDCzYcbBYUuAxK3tHIaYQ6X56TnaJ7GnkdebPdTFYSf2RivXoFxv4dCIl5gtZ/81PvnJBJY/iXlsjY7ff0HI2X+jx+y/BrsX62zi+WFiP2URsAhYBCwCFgGLgEXAImARsAhYBCwCFoFfPgRMPrsCPMe2bdv0N3/zNwhVI/rUpz6FgK37eYNxRhLcz3s0Z8gHq9UqRNgRgtuoRpH+Gr7aIYjPkG4e2w0IvmwqBbkGMeqYWLgdJXQYhfXJiqN2z+egmCDgOIJwMcAYBDZu2XDnGUhGEnOWIG95JQ6Z5j1BZroGimVk4Ki3q/g91xwFqlGhGk7LKGePFEOQQZjSz1yuqRyOoAo3bR5fDPFqiPt0FjfhaoNxoEwNmyOS0y2mzbzSM+O65U/eiY91QnvWfly17gv0+2/r1arBEG1AJTPV4VAAj2seM3iOUkWNnwFnEwy+GCp9o4g3JDWLO5OA9Gd8nlAL7LgPtTTfHPYSAt2Qg1hjlIoVSGTjg/7cbR3uitk40qZuXjBtukybi+SgmfMaAzjcpvEnN5dDBDOPZeMPDmFsSPETxYLxOs9kmk8rxGIcUpxQ4mvmjfGhwjbx5Wfj8nOAY2b36Bk2rZrS4CmKMnFVNRse97sgnSMcnBmsTh6NfA7sDLYGYw+HSd5g03fbHMycrNS412DAR4lh4ok22tpQEJ9kHObGLGr4Gk8+nO48nKwPJ37dSW1LrKNyhph21gTrIoBfdBAf+ecs4F1CBW/mPs9Bk1mD4RaTUNb3nJYcBeORnuOAATLZG20hBkkoe6KJes5OPNsNTdV4HQK+yNMpxjfejcr76T0SnCt455ti5sS84VrM1PpcXXnG/kv8CPuXp+t+tm7Z9ywCFgGLgEXAImARsAhYBCwCFgGLgEXAImAReEkReCkIbofKekl7/UtYuQd29kiiPcPNPJOEPeNgoY+haNQhCQ0ZRq8dUvPZ+mksVILhiEOeGZLblOZQ8St2bAYgqRfZRUOQnqi4TBI6vMaDYRS0JJqDzaKOw7YLR3/C9InX+RbCw9uUk+HqckO201wUE2yHMD5J204lz/rFqJSnIeCmtGVzBtVuQcuvaFfnqn5FIzHaxyICob0hRz2GhDuF4oGki0E0muJeJPyd6ODzYSxxFt9wxnmk2826/RCbJlnl0bHV/MCzfzX3RxfrPtxmk789MueHD2CO8LpNvH3MnzlsOFkxhHbEgEA5Mblt3jFzCknNhJj5cJIZmvvNWyco5n0/cWWsof0GXIr3FPA18RBZjGEn0SawNePxBI0svuRmPiKL82Gsj0w5MbntvON0OhRGdU63TncenMpP+UvTYT+I57UfKxezJkxQH5mf56iIe01iTVO8i+vFxJ7B/GS4OzfzJYDtkrESMni+4NwGhyt9xneDNaptZw9Z3Dua8DfvpG1DxjtlcRKfq9/Nm1mL1Hn83DxXHBz+rP1uEbAIWAQsAhYBi4BFwCJgEbAIWAQsAhYBi8CrDwFLcL8Ec+YQQ69CRsUQYKdXDEF1ks8Y1Trl2dSzzg2GiaYYEtVcz16aFJdJcvisxZCBlNMeztGVNqqowFGWp+exO5nXzHwZBXdNKyBcg17YzQaqdTzGTZ+fozdH1+qQhk8Td8e8Q38PE3rHvX64BYd4PZoEfMZ9J3/hZHWffM6bozKx/FzzYqxpnr0sztspT4ghVptk7OkO9+TjOXEPzfhOhs0zP7E4jucC5JkffB6vHF4Xz37A8GwVGwxNMZZAp1MMOXw8QXw6nz/1e5t4GpL7RMVRbp/ojed47dW6/z7HsOzbFgGLgEXAImARsAhYBCwCFgGLgEXAImARsAicBIGTsJMnudu+bBH4JUCgQeK7wsKTSkxP6kv/87OamJjSA1MLIveo9vzTF9XSfae8f/xhrV2/Qqu6g4oHT5eG/SUA0Q7RImARsAhYBCwCFgGLgEXAImARsAhYBCwCFgGLgEXAIvAyIGAJ7pcBZNvEqw2BumqlhAqpae14ZLPGJ2Y0i892EYuUhV27FJkiQeFcWv35GirupoXGq22Etr8WAYuARcAiYBGwCFgELAIWAYuARcAiYBGwCFgELAIWgdcCApbgfi3Moh3Di4uAyyt/bFhtgzG9+b98VKl0TlfTAqkY8ZBuwRM5qovXDqmvPaDgc3qwvLhds7VZBCwCFgGLgEXAImARsAhYBCwCFgGLgEXAImARsAhYBCwCRxCwBPcRLOxPFgEHARf+4f7IsFpDg/qV31jZTCJJxkfjGFyv1Z17POGo4xMdPLF9sEXSImARsAhYBCwCFgGLgEXAImARsAhYBCwCFgGLgEXAImAReBkQsAT3ywCybeLVhgBJDt0euUmAGVz01zY5Q03yuoaxJCHRpBvCW/zPvG6LRcAiYBGwCFgELAIWAYuARcAiYBGwCFgELAIWAYuARcAi8MogYAnuVwZ32+qZjgAqbsNdW4X2mT5Rtn8WAYuARcAiYBGwCFgELAIWAYuARcAiYBGwCFgELAK/zAhYgvtFmv1KpaJ77rlHs7OzWrt2rdasWeMofo3q1xaLgEXAImARsAhYBCwCFgGLgEXAImARsAhYBCwCFgGLgEXAImARePERwGTBlhcDAUNw33nnnfra176mLVu2qFar4WSBnYUtFgGLgEXAImARsAhYBCwCFgGLgEXAImARsAhYBCwCFgGLgEXAIvCSIGAJ7hcJVkNmm6ter1ti+0XC1FZjEbAIWAQsAhYBi4BFwCJgEbAIWAQsAhYBi4BFwCJgEbAIWASeDQFLcD8bOqf5XrValVFyH1ZvWwX3aQJob7cIWAQsAhYBi4BFwCJgEbAIWAQsAhYBi4BFwCJgEbAIWAQsAqeBgPXgPg2wnuvWwyru57rvFXm/UVepkFa1WtHC7JxK5Yqm5lOq1RuKxrvl94fU3dupUCioSMAjjz36eFmmqVGvqZidY16qms8UmQ+abQTlJslld0+bAkG/PNi4Wyf3l2U6XtlGeAKkmJtXtVJSIltVucrTIHWX6jWX4m2tamlvkZdA8B23Nhs8NWKKy33cG6/saF601l/r43vRgHIqatpiLYYE+8gvyc7RqLBvVpVOpZVKZmRQqPNfw+WTPK0KBn3q7ozITU6MXxJEXtywsrVZBCwCFgGLgEXAImARsAhYBCwCFoEzHAFLcJ/hE/Rida9WLSsxsVmpxJxu//5PdHByRt/48UPKFetaecFN6hlYrve+9yaNjg5qZV9IsaDnxWra1vMsCNQqBR3a/nMlU0n9ZNNBZQtY3bhGFAi06m3vfL2GR7oVYyoMsWnLaxuBer2imT0PKTV/SL/YOqepZFmVok/lgleXXH0Z1+vUFhDXkWAw5G+1XHbIbZff7wD0mlq5kP5VnooxxW3GB0H5mhqfM7IX84vJ/SCeJILv5bvf7/mlILkbNUjt6oK2bdykh+7dqKpqyqmshq9TrtYNGh7o0jvetE4B8GiukhcTc1uXRcAiYBGwCFgELAIWAYuARcAiYBGwCLzSCFiC+5WegZe4/XqtpDIK4UIuo8ce36rEQlIT6boSFZ9aI1UFvGWl58eFWFTjUwn5Yx0a7ghYgvslnpcj1bvk9Qfl9bIUi5Oq5yo6NB9DdehVvgBZZbjMI3zmkY/Zn16DCEDe+vzycrnKs1I+ocRcm6Zn23TWeTV5YHbhdxdLDYlqXplEWju27JQvElP3Wevl83nVEeIJjKfvO3z/q+077Gw9p1KxqCcf26YaC6F33fnyBYJqZ3z+p8XqEODFNEr3inIlj7Ilr+LRANdrh8Ys5dIo+9PsCZxuhDqIA5eiRx1yHJ5Zg0EhsV/FYkVP7G7wNIhba84ZUWtbWH7i4VUfEocHerLvZoBGyV0vsHcWtWdyUo1AXv6eVRwYhvkb13DIbaPufs1jcTKM7OsWAYuARcAiYBGwCFgELAIWAYuAReA1ioAluF+jE3t4WBUsD2Z23K6JQ9P6f/70nzWbbWj5NR9Sa2wQRds+uStpfeX7D2nPjkfVuuJi7UqGtWogpK44j3bb8pIj4Pb61NI9KrcvoK76FrlyKd16V5R58uid76/IZeWqL/kcnCkNGIuRWMcwBHdQne5vqFZ+UpufOl8/faRd6y6G1Iy4jqhPIfHq5b3aueUx/ckH/4falq3X2z75BbVhZXLVaFhh36ucwoOorFf2a+7QuD7+mx9TvurTu/7h6+rsH9JlS9ifIs2FYSx+crPbVCnM68mDUee64Ox+XchlEHiaBz9TJvl59GNmbKfGn3xEivVJy65VPBLQmj6si44bXLWU0YHHvqzx8QX99qcbypVD+uxX/qsuft0KdQLXCTjx59GbM/Qjbg/zHVA47FZXW13zPKl022134vY0rN41K1Xi8KOI/5M59njtHH2coXNhu2URsAhYBCwCFgGLgEXAImARsAhYBF4BBCzB/QqA/nI2Wa+T+BKFYxn/7XQmq1zBo0CkRZF4QJ3xNpSiboXcU/LiAe3CpxsJ3MvZvV/6towjrBsFtxtS06sK9gtl/Ei8cgUMgcV7v/QI/fIA4MQCBx3msMPrQrHdKMntacgdDCDo9zrWHE/Hg2FvuUyEuFH7u837EOQmZl4TZXEYBhOXWQ8Nr7yL43MdkbGzXdVVzC+olJlWKlXTfNKrQrH6moBA2GyYK59JaX5ySp6iX8HBKn7S/mfZpcHL2Lh4UfHXiYvFPeQ1EhXPMq9mZXjJWRBUrCWqSDgoD3kmqq6yqjWjZn+Wj9q3LAIWAYuARcAiYBGwCFgELAIWAYuAReBVj4AluF/1U/jsAyjnM5rcs1nTU3OqVcoo3Dr05jdcq6H+dl0WblUjN6eHf/yPCs1OaXVPVIODcYVJMmnLy4OAC3Iy2j5EYy6Fax7FICzXXLNMmdAakkxG+P21oUJ9edB8lbficivc0odlTUhhF2rUckMja3p0wZr1WrK+W3EnSg6P0Yfvdpt6R9brXb/13xTp6NY5S9od8tP/6vcnYZAoct2tirZ69PYP/w72Eh6dt6KPg7mwIsZvwyk1/Llz2nnfNzS3/zHdN3+V7lt4vXr62NsuNjW8ukujvoDdxqw23/1DfeNvv6T2dRt00eAbNejxq97AruS44vYG1Tq8Qa62on7jd6Oq1P1at6xDHfyVf60/j+NyR9gow1q65lwNLO1U9/2P66EvfE8LXrcWIj75yClh4uHVHhPHTbn91SJgEbAIWAQsAhYBi4BFwCJgEbAIWAQWEbAE92s8FBpkGqtDbJuL9IUo+tyKRiFO4y341Paq4fepf2BEuWxAvR0RVN2QAZACtrx8CPB0ParLhkrZukq5uiK9IXnbYiREQ4H58nXDtnQGIGBigSWqch5lcromX7tX7e0xhbGlODYWIHldfvlDUfUNDSsUb4X4deOpbxS8Z8BAXowuMD6PL0QC3EE8uDn8CXoVZHxH+HuTULGqzHxKiclZFap5GEyzmI5F6sXoyitSR509u5pTNpvT1FxOrnRRDXfDGd6JptjFuL2hNgUbZQ0OxVRt+Dis9Dmk7onuf0XG9JI12pxzP0/D+LxRDnJDCjHoIO05iv/XzKJ4yQC0FVsELAIWAYuARcAiYBGwCFgELAIWgVc1ApbgflVP33N33o1RazAaUjASav5Df/EjLk9Q/t7XKeSt6/c/d6Uqlar8LZ1OkrsIajdbXi4EIOmqh7BYmECpOafEfEajv9uNWnMZPumhl6sTtp0zAoG6GrUZkibOaMdDs3rqgXl1vDWoS9+wjCcujJb/qAL56/J2qaO7Q1e9aRCbEjdkd1One4QAPur+V92PKLi9HQrH23X5dd1O7/2QloanbI7PWCmleSplXnsemNPu++cUuaFF1914nlac1fqa8FmuZBdUSe3SWNqlR6srda53RKMQ130dWBqdgMN3ewNq7T9fLUDTMeKC/HcpREzY3fxVF/y2wxYBi4BFwCJgEbAIWAQsAhYBi4BFwCJwmgic4QQ3xpl4rNbrDZXx00SLZTTIKNhcJGJrkjne14rn7GlO3LPfjmq7VlUxh+d2JqlMvqhMoQThweskZcvzWjYVVyITVBnVZ6Szp+nZCnlklH71GorvKmriUhncy6pUa1zGxNS8i+svZJoPpZzxBTZKOcO18BKF+qsl2qgrmys68+aIKR31HIQc3/2+GjXUlUiWINXreKYG5OcK4DkdRG1oWnixptSMg0EzBnzIKyStMy03IAJpy+8POG1hVXtUQeOOZ3mDmCuAWd3ghfevUUYGQqip6T+RBwSoSI1Q9KhPHv9jvVZRrcqF+WupYrx0uduFjzANBkNNewGHqKOtRq2A1UJByaybCy9lbg37a3gLZ5R2GjJtmn776Df9adZ2fJOn+LshBlGLF/LMM/PK+MyaChsijEmsVkokNyw7nrVmyj0kwfR4/Y6Xb9B/BKwGc1wpk+jQwbdCHdSKrYZ5QiCC2tjM9TM4uIbBwcwHMcV6Zlk77Xh9KHVNGwwscFQbRw+oUaeN4+bFYBow/eaDz5wX0yPRTknVchEnY6+jAjZjjIQDzDP2FqU87dOfqrmXOpxx8j4ex2anqfC+GWcJIExfMcd2YiEcor/UY+ahWZptmXZMe3VGXq0xj8xdOIpfMjiXCzkTiirXjcKafgejDqZM51GF+KvR10peacTI8xnU2xDZbS1B1kbzxhrzU61wD3NTruG/jeQ7EAzz/TDxa6qjHrAq5U2bjA8lrxmfGbczx4zL7A+livEmZvaZY7eH2PJ5nMvUcGRs5reji6mbOhmPsy87oc26NuuJeWiuEWaDOGeYp13MvJSLWQfvcpVBOViZ8VEn6mUndovsT846zSifTSuTKSmF2r0dUOIBs2Zr+HBX6AP71LEL3OnP6cRujXVp9rMidjE1vJx9fvYO9g8eiXGuMmvb7I1mj2gsru8wOJvSjP+GE39OHSUTw8w/HuvOnoIa3cS8sSkyMeEisaYZX5V90dRZzKRVSi4oh6d4UWHmkVhi/uvVgCq1EO3hOu0xKvY6e3pzruvuZt3hSHO/fcYadHpmvjSxrLAWqzzdY3yqzeUinjwQ5V7iO4Ri/phiFOVmb8/znY97sNIx+xLLwYm/Qr7AnlcDf7PP0jfWtRe8vGxoL9bf6QZxC/AqFmnL7F+L+Dfoh+mL152Wz1Mg1wTrhD6Y8Hz2Yv5mmb8TYFgoggHxx98Lsy6o0Lmc/Yn/v2H+RgUYj5kzc9liEbAIWAQsAhYBi4BFwCJgEbAIWAQsAmcOAsf9C/bM6ZjpSa2chRxIQWDktXfPBESUy/mHfigS0eDwMGSMV92t4ddOYrUXBX7zT/q8EtMTeuRH39Pk1B7du/EuJdIFZflHvyoZ3f2DL6ultV2bWnsdgvoNN71RA4P96g5DvJHcLj2720lMuXXzEzLX3oML2sNlHvhuKKB4W6eWn3OJBgb6ddXrNyiGx2lfHEKrXlJuaqOSyaS+edujSmeLkt+QJoRZyxp5A1Gd3XeIl9L6+89v0banEjp3w/k6b8MFuujCVbroorMUhkONvAhRaYiy9Ox+xpHVzh17tPOpvcpUI0pzrT5nvXOF8fIdbm8SFgb6RrWocu4Qdi1Z3X3H3UrnykpoBBI1rA2XLHESl/l9HZCEQXW1GbLjRCyHOQiAwAf3+YO7SHqX18atB1T3hBToWKaunk5dctl5ChC7bfBgLoiy4uweJWcP6d7CoOYg75ZlDqh91qWfbR4Xpwxq8DkZ7NaNav3aUQXgcsx1+sWQNjmHIN167x2an5nVpJao5m3RFZeNqKc7rIPbnuTapsl0naum7qFV6h5epfaWgC5a0w1ZZVqFQMzOa3z7w8rl83p0814Vqx75us5xrG+uveY8RSG5I9zbVNuaz0AkobYViRN3b92up7Zs03zOpfm8SwPLVmtwdLVaowGtG+10CDHziacLZGY5O8FhTfqYeTGK1QsvGFZnR4y94Ph5gbQiYef4jk3au3WjFhp9WlCvenviuuqqNarl5zW59S7NJXLatDOhOkRy99KLFY/H9frLVsjvrmry8TuV55Do4Z0zWshWFe9Zo0isXa+7dLW6OuPOHHA+5LTjtPXURu3Zskk5YmysMKTu3jZdf/1KVdLz2v3QLyDdytp6EFIzENOl192glnhMK3oCEHKLIzWk9MK4MrPjejTXrvtKK9Uf69e6pXF1tzQnfGb/Fk3uegTs3HpsLKCW9m5dePllqP2DWtYTYi9sznEpn9YjP/2hMsTwocYopGrYGXd3Z0iT24nt+SltejJJfJYV71umlr5RrVnZp9Ure80RjnMt9uqob829pVwEs3vvUjqd1bZxSFm8n8/ecCEHN2FiOohNCvtyX9vzUg/nktPa8+jt7FUVPbiHBeKL6tJrrgKrsFb0FVEjV7V9004lsSUp16dZqwt6bDqhfWxt/VPjGth+j+L5ASk1oKVDnVo23HlU/w02px67btbm3P6HlUnO6p5NBc0kqjrr3LVaec4aeVJ75OXatn9B2/bNQ/aSu6BjpXp7O3TlFeshfT1O/JsDiZl9DyudSukXd29nnbjVvvJ1HOqFtXowpJaoT9GOPvkCxEFxTG4sSfaMp7V3PKXc7KNcj2nXLjOEHuVSLm1/4D4l+nqltay1cEODbRnWYkZ3fOv7zHVFWfbZUKxF11x9MWswqCixBY/+jNKoc4LCNbF7p/bvfEoT03kd5ArFO9V71sXqIb43nDfo2FU54QkWleyYMum0fvi9+1SoMI711ysYjujis9yKB8t69Of3aWZqVgdTJPrk/aGz1mpo5VqNdIU13PUiPI3C+iimJji4TemhB+/T/Nys9o/Pax9Xzd+quq9VS0cjWrYsogPbdmt/kUNCmjU78smKIbcTU9s48Mvorjvv1cGDU9qye1ILxg6GQwWzEgaWrXKus89eLXO18XeyPfy8NuCTdcO+bhGwCFgELAIWAYuARcAiYBGwCFgELAIvEIEXgUp8gT040cf5h6yj0kIlmMskHDVwNldAtSYV8VytQXglU0lHTdUCkWZUer4jTNqJavwle80okSuoLLMokfMo7irKowI0ykujwDPKYB8kVMYdRclpFLV1krhB/aB4ruHfmk0nVMgltbCQ0Nw835MpFJIZMIRFQkVYh2ZamJ5VEIWeeU+NkDojpEdE9daA5K7jhZtOJSDVc4IWcZSNKnaS6Kuoef88JHpaBycmdWBsDgK1X33UlcwMQv401OSMT8DInMYMGlKpBnFhyJhiLq10JkMMgQPivxwDTWcKSqQYK2x6A6Ia6ST9RuWNAjdFv7MQRhl8bw1u2QZEGkrsZDIB1xzECxkyFd/y9qcVfoc7ZsgzMHTa5jCBthewG0khxc0VUIHyX7kxB7HtQ1FfVTXoUgvMpoc5MertClcBdXke3WepVER9CwFVhGThKqcW1PAV6Vev8syV28dBxPOSEBq1olEIF5XLmb4llawtQHCznpIQtv5yEysTMxlU/8mC/NEeuSNZZrxObKBUJX6qRaOcNTGRpp7m+EocPnmozyhuCyhVPYwzGHQvEtwElyFvwbVGUsAcn8tkzecaAhraTBFnCeqO0EYHCEACO2g258WQUGnqzpjrqHkxBLeZFzdk9PHz4ijx6wUVWQOmn6l6UMk6Hs4BM9ak6oUUMdH0Ny4YNTJxmpgHCxSoqQR7i6dKv/KQhzlnDRUKrB/6iECbtVRWiXXjYaxEjxM7Ddoy9TiYmHjJhFH61p19qsr4jI9yHoI7i7e2ixhMJhg4yupql89RyzoRTyyYuamijC+QIDAvEuehKg9zmuFzgyGHNqVinhglpjkcSCXRmaP+TWUr8oE3aJneOHNs6sigbk4xj8nqAnbdPCEAVn4v68JgyJVD4Z1HjeuivrpvQdn+FlThHEjRmWcqbqmXpxLK4Fbkc2Y/SKXApsCm7K0pyV4RDBGvgRb2hYDauwwZfjqpDek7e5bpd5q6M/SLLZ4DMtZktozK3CRWrBEXRmFbQqHN3BQTENwJsZxYO2BJbDZqPBmCKtkouKvM5ZHSjKXyKccuOPC3Jk+MZCCnM+xl6bSJnYQWiA8fhy0+VNNZvuchXFVC2Vyfh6j2qogC2+BXRY1fLRUYB/OQaMabIbj97DE+Dq4SkQKKbJ4GiHWpwfg8qJNdqKTNZwpOu2DM/lsuRQmDmKOuLnFIaZ6sqbBXmvFVS1lVCqwnDmJSKNlz1fmm+hvLKR9zGT7+7+LiUxQV8CsXzJoyMWLiIU8ssE95skonFiDoXcqXqgrhfR5inzIq8QqHJuWsWYMZ5co8PcB6CBDTSeJQ4SqxTT3sB3lis1Bx8Tcgq/mFnDqjXtYX9jJMhhPnRybllH9qEHtmTRu8M6l5zc/Oa5ZrfiHpxGKDA4U6VyZZBWvWWSarkukzLRw+Pzq2MbNOwNrEG/ureRLA1GWuhJmvrPlb1/x0hH0hGJllP+/hvRR/v0IQ+s3xIHS3xSJgEbAIWAQsAhYBi4BFwCJgEbAIWATOAATOSIK7Wjioan5C//eWH+nfvvZjdQ4s00Vvfp9inox6Cj/VvsmkPnnnmMKxTn3wDz6pvt5eXbw0BrHyfP/5fAbMxIvWBfMvbvy1Q+3qHV0vVziqldP7NJ/I6AHPTtWwIoh2rVRHZ6fOxs81yuP0QWSoRQiVyd0/UzGxX3//f36i7bsPKdC9Rv6utbpow4jeuX5EvkpCXq6ZPWO698v/R09A1P3gljYtXXOO/tPH/rvMYcMyVHTBSEPD/dghuFL62vfugSyAzPPczaPvQT26dDUkY0iV2X0ads1o+ok53TZxr2quX1d48Cyt6varpcfQhs+v1LBI2bfp25o9tF///H/3atf+jC656mJd8vo3aLlrVjE3aswtY/r6rTNat6pTf/x7l+FDjlXFHGr1J3bq43/zr5CGQV3xjt9Qa2dY59Qfx84loU/9j38WXKHOftPvqHfJGv3Ha4a0rNco/A4XCBEOAHY++l3teOC7tNGrezf3avSsDn3oo29UZXy3dnz+HzTWvlSbk51qbW/RR948pDjk8uyhMa5xyNU9jpXKfQ8ntGeqWx9864Ua6XHr8du/oMTELm3Kv0MbZ2O6YlWbLl/VerjhU/5eK+c0t/MHEJsZPTLh0YHZuCJz34b1n9bHv+OW4VzP3nCtzr70GvnLP9Xy1M90/y926r6dj+qc84e0dOWvqpLYp83f+qwmU0E9PHuuQln1T2UAAEAASURBVCQsvfmt1yriK2lh63dUSnh0691dJLtr19su6dFQJ3YgtXmSZy7oO5/4K41vflLuc6/luk6jHWld3ZnWt2+7W//0//2N1p13njo++Wl1xKPqIUNco5xWgXmZRmn+R3/xT8qWGsfMSw11/r9+7t91YKbwjHnJTj+pzOTDenKvW/fOdCuY2sz1uDYVXPrKP7EG2ge1/tKb1Nvdo+vfFFAR0vvW//fvILGS+vdYRO5wi1aee6OiJGO9+uJhtYWq+ulnv6S9Y9OM+eNqXXWe1vYFtaY3oOPb8hSmFJ75Z23bXNXXv+JRW++ILn3je1B/u3VJxx4OP/L6m7/436zRuD79vz6s3r5WtcLCeSCwFyZ3apq5LhWHmdcRRYND6mtzKZjbrQLvPbZ9Qbc/FFSEWB523aN8ZUj/fluPViwh1t6zFvKNpzeY44UU6/1QiKdf6orOfEH1Uk5//l2fsrWgM+6u3iFt2DCqzhaPHvvez/Tov39OlZs/pEzkg1rR4deKzqPXoCH6kpre86R+9Pm/Vrrk1ubwW+SPdes918Y5iEnrlr/9OKrqgg7pzfJEl+gTn7lG556PmptPngoHWC8vqDT3sMbHMrrlUa9D8i513cFaDOhbPxzkqZFuLX3/oFojHKRAZHI+R2LJrZqbO6iJ/DKNo1Jf3bFaF6xsVRwluVHeHmkZcrSW0vT+7brzls/q0HPGbqtuPKegzmBBt313h/btnlLf8rx626q69yf36nOfnUXtf6G6l12oswd9uvKSoJ5iv/zcl76lgdF1al2OyteTVNfMdzgkZK6/gMLYHdQHPno981nRobu+6Bwi/t12Dh8qIb3v9z6hFWvWaxVja2FgXl/dOSzYSZ1bf7JVte5Lde716zTUE0HJz/4Y4giIP3U5nvp44q5/IwYamgqtUb6OrdJ9/6oK++vG5WsV6ejVJSPm8HGR4oXcrub28aRKVnfc8gP97JbbpeUb1Fh+idYvjejG14e1ML5Pj37zzzTdtkR7/3/23gNKzvM+731mZqfXndnZ3rHoHSRAEhRJFVKFEmUpklUs6VqJ7WudHDu2ThynXKfopLjFvomPfC0nrrHs2IqcWMVqVmOR2El0LLBYYHsvs2V2p8/9vd9giQVIkAREiZT1voff7mB25vu+93nLcJ7/83/+C7+o9paUHri9SZXsoh75zB9BbmMf03iIDIiyvvXJX8EaZVV/ShzGRY2H+977U2rfcbcO5U/IX1nUlx96XL/3yYf04X90r+IcUW4jehP/x2GCtUujjynDWP/a7/4vneofI2jQQqAjqLvuO6S3f/SQEoG8c1x69hu6+NDnNTmzphFsqUxCQxMz4dpmAgMTJz+nqckJ/cf/7wuaX8or2HGHQonduv/D71NbI0V+c1MEbXM6zZif+t+/o7/5SkT/jc/Tt/6DD+mt7/kQJLebzyusul7OBL/2Buy/LQIWAYuARcAiYBGwCFgELAIWAYuAReAVReAmvm6+otd/wZNVSNMuU2jt0sXzeuiRx9W9s6Bt99XJ8Nee0ozWFsf19OOPKRBv1ptmVuSGTCs9T1H7gqf+EXkS5awXEiyRJl1/RclIHMII7DDqreCxGogkFSYVPd0QUBQPYx8qvyovWJoZ0tJEv5599oyeOTuhrlu61NXSoCQWBnux9fDmpyA+pzUEUfrU0gTjsKynl3kfSr/RmVWtJarqwXKhzhtUIhFAAVunedTZcwsUgwN5lwcVZrAbX+IwykKIt3BR42uzmsjMoMabUyZLSjnqx5ttVRToFfyLZycHNXrxrM6em4PgzGnrYZciDW1qcBeU9syjyl3ViZOLCvpdZAWU5SVVf21+TNPjQ3rimX7VhRI6+hNJim7GlEYV6oFIPXvimOaw7AjvnVUpuo5/8dX3WUE5WoFEm5+8qMFTT2rg3AH1XwLnRo/Sza0QqJOqjPRjM1DWhRHGJIfiFM/gihtPdJTJa6jmK6jfq5BQcEYKgV2sIa3G9joHcy32a3F2UvORrHa3wSjdRDMqyNW5IUcFmcn1oewNyEvKvzIDOn2yotGFqpJbDmtPOI2vc52iPtS6S9gAXPCoocGDynNOWUimgRPPaGotpaHqPtVXULM3tkEuZVU4Oa0KCvOJ2WU8VCCNC2bUjXIWW5R8RhdPnNPZR45jE3Kbmu9sVJxzdrYZr+g5nXz2aQIjYa3ynrADLYrxAipvxmVxakpPH+uHwPNfNS5FvHaHBs7o5MDC88Ylj4XKyvQAwZU2LZZbFUdl650/o0X6+PiTZTV05tV2CPLPE1dre0xrPjIbRs9qfnRSTxShZWONivS8Uw2QhYl0g9riyITnR5S9eE4zs0taay6os76mUH7uWsutXKtNfvyaAxQHXJrDvuWZilq3unTwHQnHsqOpfgyLnjUNHO+XC6uSZRSwcWCC+4aMQ9FOxkp2cY7FshVLH0g2X0QhLlMtZLSeGSIrwq2J1YBSrJ+twXFU8B4NoSgOk1lgPLFxDnfGeDmThTzdrtVinfyLFx1LltPPlhm3kJLb71egMaYkdi2dzV4CVShWz2LjMv5mza6UsEW5+mOhipK1DAG9PD+u808/q+ViQFP73wXZjHUKNizVlaLmL5zW5OiizjAn8BMBd97jjP7Lm6gmsyC3hD3LUlGTK6jRCx5tD7Fm8DIfYW1E8wTFIHJhvCG3IYH9HpXzS9hmEDxxbVPei3I81KCm+hCKeOMh7UHZX2Mezbwvrs9reWEMe5xnNJF9ibkLgb7WtwySWHhMZHVxNEdQa0VhX5FA1EU99ehZ9VbaVSAIsIcsguamgMYny6z9S/KFE9Q2wOO8ipJ6yBDwOZ0aINgXSjLfm5QM5zRbGJFreUL9p5c0thrSveyPzSjAy8b2Ah9vDxlJfvamEnUMFkeX5GEPaexqxIqHPT3kc+xPPCj6jVXM9OAQWU1g0XE76SNeFWYGCWL6sdgge8GPR7UZBKcZ7IzFxyyfrQsaG7ig448fZ91uU30v8yyeUEdXvdwr4yrPnGKt5zQ6tKgSvvrlMp+vZBZMXBh1VNp1nbfLzV47ef4Y1kpzGvKFVY3VE3wioJFoUqrkU4Q1bObxiacmNP6Wg8rxb3j5m2io8o1ym7m3MEGQ79ljeuL4qIIEoNyeiFyBRnVt26V0YFlp/5KWB+s0mJ1XFYsbnMKvo97GJ5z5tjBxQZPDw3ryqTOaQZ2/J3W3Wpoa1U2AYmd3CnV6HFX9qhYe/a7OYR00NVbUU6QLdO0+oj2s7XTUq21pxvamdek3AYd9i0XAImARsAhYBCwCFgGLgEXAImARsAi8IAJXMxkv+JIf/JOlnCFzLmGFYHLU+WIcCmlL3w6IlzXtcc+TTn8WEuBJJ0X7IqRK2R1TaVf8Zo2Jf/Ad/L5e0ajYSSsPxwkMHFSiHmJo5tuamMIwwEtaOfYBew4cUkdHh45swScZLs/jJZ17bVp/8Zlv6NzTJzUz2sg5OnXH4TfqAz/7DvWlI2rB69xdaSOFPi3v4Yg+/B//kZ48Oahv/tfPa2JsUX/0u99QK2T4jn95pxqaG3X0TXltGR7Rg3+ASo40+DMQLQWKSf74R96tbagVw4OcZ3VIn/3Gij77Tcgjf5caY15+v3BC+UtBZlR+yxOPaHFuRJ/69Fd1dmBSd/34/6P3dO/Rwe1NOritUeXMlCp4Dtd8is0ZjU8zKvILZ/TFX/l/NVGO6cDbfhnldkrvuGMXZBn3UzoKHiPaF/qs5ilsdqA9qY4taZTvV9svTJ17GG/jv9WXvrysz37loN7wrrfq9z/xVjUk6rSlNazJsTonXb7M8IRRakbwcXW5jJ3Csi6delrD2LUUC/ei3IzrZ37q7Tp0BL/tLixR8MwOc61A0NgEVB1LCVNY7cZbHmuJVT375bPY/ixpxxuP4ifcpLE/85Hi71LfHR9RMtCju+89rHfe2q1Cx5uYNwm9vTuu9jsTivumNPG1/6RLQ1V95jt34a/bq3/9iXczv8LaBTFWZf6MQ9yacfAYn5kAtI8JnEBOZWcMOT+uJ1aP6onCXn207fV64HXdikNA+asZxqOT7twOHvi0Q156PEYxvMC4HNdfMy6LeZe23/mzBAtarhqXteUF7U38ndy+zKZxgchDST9GgObY508ocKBVb3vLHs3+3WOaPY1KUx3quOUBbd/Vp4++6whe6l41JHNaxvaiYzu2A7GU2koPKJTu0E9/5B4Ir4S6GylRWVxSfQuWKPP4C/Pa/DxBEdT1Zq09d62DLc61soMFjZ0sqj7Qrrve/1H19fXovXfvQr1bRaldYT6NaW/gT3G1CGhmegXXH1THTYaMW9No/wWNXuhXx+E75Tq4RV17GxSBKu4/PqB+PLUDfW/VP/iJe+WePSbPo5/VOlLeUCoCQRnAa5n5hFWFM8bYWNz+trc5xOTQaeYNLhptu96r+uhWve+dqPR3tKkttQpZWlKE4nmGW71eAswKXvZnH/oNnTy9pr85f7eCiZT+xQdfRx2ElDpaqsrNB3X70XrNTlchlpuUi7SguKZ4LOi8PE4TixO8m7/7P7+utRAY/tg/Ymkuqe7Bv3QKLIaZY8H6KDYdCYo8+smKCFIzIKPi+Gfkww6n99BOufu6tP/odt15yw7mkSkGWne5SCJe/DMDKKF/XafPFfRXj9yl9peYu7gwQfafYl9cUGwf/sudB9Se/CYE6pRivj561aWjt96rD3/sHnWEMxyLdHSvfu6n2wgqBrQz9AyBlwv69596BO/zqN7/C7+m5tZ27dvWS2BvVbF7344dzpz+/OlL8mTxDiebppugVSzYjjVOWZ0o+xvbGzT1ne/qFNthc0+Pmu9+g1oTXt2+L0bGDQU0vRMaHFzSF/+yg4CcV+/57TgBDrf+xzS2HKy5VuyOvBTZrDkZmTWB1cn6or7y25/S+PHj6g/sVfn+f6vb3nxQb+NIEdRIQthW2qbI4GjWhXm/HnzonPIzC1q6h+DDYk7f+e7t2J8U9ZH3xyGsl/TfWd8LvpDu+dAvqWvHfr35riPqbompOptE1Z/Homia61JAF9uVvLFUcSaD+Xx6uY0CmuUZ6iIs6et/+Fmde+pZ/MwnCWT49RP/5H3q2UHthl2NOtCbwjM/zvxt0R1vfb92HtqtM8+c16WTv6ss+Jnd5EorEYQb08rcmD7/qS85+252eTuYxvXj73qLDhzZrQMd9aqnroQ71ufY1Bx9z9vUw5wr/c1jeupzjxPgoL7C6le1Z2ejdv7T1ysG/q+Aw/iVW7SPLAIWAYuARcAiYBGwCFgELAIWAYuAReCGEXhNEtymQKDxezXe2tFI5PIRUgyZYwQyOxgMo5nyQfihWCtQgI4D7s+25xDAwxgrknC8XmVUaPGYD29UvrDDLVRRNSbqk0qmUGajQAyhXC3nKP6HV/XU8KQu9qPMLhnCEYU3Ke47t7cpBZeLoJdmUv9DijY0asuBPk1C9JkxyqE0HDg7Trp6Cd9TP6o6lLEo4TBAVgN/L3Bdr1FvQ4b09HRrz94d2DVsheD26onBjOJxFJqopiOQ20ZNfjPNeMSuo4pcmbuoc4PjOnNxQe9qb9OOg3sg5ysUrixSZLKIZ68htb14NlMkEpVktYw/N0Xkzj9zTtlEn5qO7FOqCeKOImsNcRdkSBJycIVibcw1FOApsEwlgk6/a/dZI5uzC5MQssc0PtGkkaVWRZsIENy1RQEU2hF/FlsWvJaxuwhgvxHD+9sQ3G4XCm6UkEuoIJfn8PT1d+A1nNaObe3av7cZAhhPXHxxXVVDFDN2ziS/mYlu3mM8lPEfny8449QLERdojWoCUqyYc2GjQWHF1D61tnZB5qGkrrZCDq2rqy6oSjykKhgsnTmhmeGIhmdfr0Rvs7ZvTSsRg1hFvZ5H4VmASSqW3eAKuc2EcTvsGsRWHu9eGNb5UkLT1aiKnijqcEaBocBFACzjisU7Fcbv2+Mi+wBCt1K6Mi7GizoJcZnq7LpqXMzpI9jeRMlKuDIuhkVDqZrFL3mmoBY8qlvbUGgHfWQLGBlpUKm2XWpu79aWrhRjQVwMcI2HtQ+WNxClcKNvKzY5ndq6pUUtjZCrMkrhLLUU3aaeIkSisYsGT/Ng07VaKabawrXmMyEN4S/uxuqkre+AOnpaIcnjZAzQrwKK7FCQ+QSxj/rdeFgbX+4ye55RX6+g5l2ayyjaEVBTOKloksKR/GUdRe7cWEb1FPRr7m1QzhPTDErxKiAETQCEgILxkt8Y4zz+zFvTeJqjgL5kcGaMY61bFE7vUU8ndiYdkMX47TPD8Xbmp1l2HC4I86tXIL7f+G5PDp7QxGhA0wR8Uu60+nqb1NUZZ2TwtaFgYgKrkzKFRlMUHVyPQrhzPyZUdfW5eOJ5rTY3i2SBzE8syd2UVGdnEksVt6aIBrE8FGiArKaPbjcFYTkiBMJMgVc/9+pjTscasHiJohxubFQ6mdp0BbM22ZOYe5MDxzV2Magh5m78Jeau8XM29jfF4jJ2TpCdqJODKMp93IwPxb+xlmlpatPurY2KklUQ5mhoCGv3LrJBvFlFyhPMl0mKT66w3v366O5edXVhc8NkM3OtgC2Oq44+4Fnuxo4kwn4ZBy+vL0j/mKL4pAdDRYJapqgvxSqjMTW1NGNPQiYFwUafC5sQMmnczJm5eTIDCl6lCJqZPXCVzJBcib2GMfVTXdKskdrapx4CAeOR0/06/9hxZQ7vl3/3ITX19Gon68C8zKycIPYuCWw3AjlTZ4E1j8VQCd/8kqldsN7MfCpzr6xxrpVF3W0I5La+Pdq297DaKKCbjuG9jU1RiY64jY+Kc2Z+38y2Zd5UXWdeYZ81MKrhExcJLhEAIwNoyy4+Rw7vUjdzo96xYKlZ6jSwf6Ua65TNVJTks8fcQS1MzgPTuG+z5xv/8aHzYxqmmGexuA1LpZS6Olq1va9VCYK+dJGNKeK8paGzjTHapvQTA86cXphZUv7UqKLUUcgz/8jtcLpnrmWbRcAiYBGwCFgELAIWAYuARcAiYBGwCLw6CLwmCe5AYpu8wXq95327tX33/fKTCp/KXcRyYFB/++wf4g9NynnhdkUhNd5w61bIgybIo9dkV16dUd10VcOJUkvLOczThmcomWJuHJR05Pt+BXuOYcjASzpBkbAn+ba+fJmMMJYHJZR3lWtIZzfFJf2JFiUi09rO32YoWDYxPKBAZRUbj4KjYgxS+K9K0TTTXJBS8fR9qqR71Nrcoo7GoKKxt0EY5fSxnqLe+X+V1NyWVlOr7zKR7rztZf4wNwsJUlzRyUe/raH+pyBxScOHkLlw4hGVsCY4s4x1wMpFnblQZe5UtefOu/QLH3+dUgFsC/q/pcH+YX09266W9j79zL07lUrGFMK6pVpe1xq2LZkZCPMC9hPYh7y7MaWejgjqUEPfmeDAOL/WdPrJfn3hj8/Is2efPvDP3q/b70Z1CVFi6Fo3NGB6+0H92H/9A5VJ5y917ITMcinqX9TK4rT6v7ug+eWK3vkz90DmtWsL6fFG3ewpY5OQn9f4yYwGH1tW7H4vKtAmNaVuzqLExzra9WM/zTlz2Kb4VKqO6jEsGM6OVfX+f7hF3fsOaFdnzVc8GGtzfNz9yUV1ti/o4rG8/uzL2BHMQZQVR1Fk5/TNz6Nsduc1dOzbCDZLWvTuY+wb9a5btmBRE1c6DgDQPx48zesM2eT6Gv8e1Wf/8jE98eiXte9Ap/YdxNv70J36g//5TnAnUyMJqbc+oYnTf6f+/kvOuPiiKf3C3TvU3tV21bgsL87rfC6hs9XeTeNiSOeqmvfiW+zC67wjiB/ysL5B4bzPXCipc1dE73n/UfV2pCHZsbrAgqC0PgohNqbHz1DAcd2t+/Blb+qAKIsEILc5X25WhZUpXRxfU/9oWXdEQ0pD7ibjtT1n41r1ndiZcK15rHw+P4QdTo9fHznM/tSSpP9u5lPu8nwaZj4VtY6lRAaGP2AKk6IQL1UWUJ3iv348q879SW3ta1c7JLXBsGHHbdrxbmwuuG7Cf0kDK2P64rcoftfWqiNvakcBzDUwA/ZcHuMyQYem6AoE6Ky+OoLVBSzfP/jQHm3df7vaIdu9bAzl7CzWREsaoMDeV/GXf8Dl0S3GAoOigk7DWqacGyLwdV6f/6tx5YI9eufH3gTJmlJLjEJ7YOPWspNpM/4MRVWZG+3vSyuwrVPxKN7EtbO8xE9nR1KooVVb3/FzqJHdEPtTWiQj4M8ensdf2qPD/6wFRXMbQSKDt3l9BrwY+wdnsL2ZU+vb69XY1kkggyyeTa1KvYBKcVazY4z/F7C8mg28rLkbJzBRv3QHNQeWdFdnCwUVq7r4p2c1PvgsAYd36b6P3Q+5ugW7I2P7hF87TuNJ9oXXvSmtxQm8/P/uv2tqAluRbR9RIpXWgb40XtbYd0A4G9uR0bMPYZUzz1geVleyVY3sNwjeKSRau/niCqrllX5dwK7l4cIW8CCg2B7GTmSDsDY4JNSyNaQP/QZkOZkTyjwK/hmdzh2hdmmc+V2vVuZjmH3K2CdNnXlYc1h8fGtuDh966d5tLfrIew5qX5sJoFxpLgJC7kCMoqRRNm6zgYXk8bOOWjz68H9KOQVmXStfwQZniblzr2MHc2jXNt12a5rsAPN5gq/4zLDWFi5gx2RI54NY7LQ4BDwxvRtrkNEVikCW86xLAjbzBGuKOsQ+0q7G+jSe5D5U7y98Uoes509r1/zZBM5XsS6anx7W06j/R/mIMtUTDKJlinKaz7uqyUDZ1OoC1Peob1VzKKodnHhhaU5za/2aa8G1iKCuhwKhYe7j6ndtOoF9aBGwCFgELAIWAYuARcAiYBGwCFgELALfdwRqDM33/TI3dgG3L4aS1a/2bj9EYj2q0IoyKOqyK7MaH7qgGYqnVSqHIc7Sak7FOMI8tl8vXxhlo+wzh/mrwch4Ihtf0xoRaP5dogBdYX1ZGQhpLIqfa+bhC4mGXRBhHtSGPuxOopxzBVVfEZIsn42oAEGAoB6SwHm3Ob1huAlYNOPN0YUqMciYosQPtKKjFgXtOHY+d8mbfIAyFsI+MzsFiTOqAgRupVoHeTyjhZmISlNnOU7q2Nl6Pd1fr74jddq5q1k+0ugLc9N4Ui+iFkWZjp1AWzPEZSICIQlmEB5lipEVIVgy5aAygOHDZiVK+nptvoEh5LZRBGbmVzQyuKyOA0F1oS5MNVJs8zJhZWwsAjGsTQ5jw4E3sAfLHZM47y1NQ9TltTxbQMnrxoanGZVtC+f3gU3NT7lKev/6IsremZLi5PgnsKII1OT0N4yVB9VovH0riswCxNAUHtlZzayX8AHGNhkLiI7WerIkauvIg4+6OerqcijQpWl/VdMTedTJ4EKfC/lFx7NcEMSnj31H60XuePvr1BA1hF1EjamgcSlxxt/F+BtlsDTJcVEjQ+Ig6kKgJNrcpiNHGnQYNSbCb0fZvY7Kfm1xEg/32rhE3BSdhJRtpfDb5nEp4UG8jN9vphreNC6cF+yC+M8nu70EUhYVdi9wf0UNr1QVI+ujqyfNuRKOytWoYEtlFKp4t89lsFMp+Ql08PdOfMgh5aEHUVczn8prWsYjfgmsfBDj0UhNRczFrlwrjhe4e9EpTDfCtTyQs41pvK6x2DD9vzKfVplPqLKZT2ZvM17s1Sr+61xnlbFemi+pAyuOBH7SwWCN1PXH8dPv8CqWWKVY36pcpTV8n8kowLA8xfnr46h/DcSXx7gCmR71jWuFopPjqxUtYIWRSmO3Qr/M+oNqhaDMqUq/lyH9JpnK64yTz/R5w7uagI6Z2/nsisaG1uRtkw5sbUWtjKIZlbOZo2Yem7W3Pl/EqqRMMc4A9iThTRkOBqGXamDlhzBv286UYL558TiHtJ2ayWud8U2gfG4AC09NjszJCM7hV788A3E/noccxg4FBXUIlffmVkWhXmV+FtY513iOucvMeBlzN12P4USpQdVcUI1ka+RZo+fIYMhMzKmuyQOx3KZ6MjxIAGFvM+NDfQjsZ9KQ2KVVH2t1ROtLeDhHsSSJkylDoKSerA2zHVSMZc/SDIVr5yHz8dT2JZ3sDj9/3NgujD90KbekFbIEZqvsXyZLgfeb7jnLiP2cxUO2gY/gEGp3/Nk1vQApnmFepbDsSZIhQiYCymaGE+aWjIZlrokH+RR74zhjXUfmRS/WQvURc65NjQsYdbkhus0dUdLTUc37yYDo3R9Tca1O5QsE3pgT1Uoz9xNWKh7lM7hmSYNdu+MNniMjqFRIc456xi3orO3NRPqmK77oQ2NxZI4Ca8XkG1Q5n8vViILfrxCEv/dF/g/G4LmB6XMXgTQv5pjTHIt8Bi6aKXy5mc86c1zbTDaUh+yjAL8pqerYGRWcrJQsCm76az5KbbMIWAQsAhYBi4BFwCJgEbAIWAQsAhaBVxWBF/l6+OrdlyFQ5Sb1O4aSjG+o2SwE4+gESjWI0kij6kjHlknTrvAldRFPU9SEHajuLudjv3o3/kN6Zb7zQyLcwM1fJkHckCDGt7fOYV2MWg8LAX5eSyoYCsUXwd84HobogETj39fQKjxzs80wEoZRh2TL5LWWqap9972KeVG23naHujuwSkGdXc3epr13h/TAUlj7D+9QL8XBiosETgawZFlah9jYgY1KD0XgPKS815SSRu23SMHKxck5CM5ephfkdiCiBGo9R20JaLnlOUjwOc2sLesiGLaggG2BiDUk9ebmgjT0QsQ9ZwEBsVpcnqa45JzOFVIQen7d2RhBWQ2RAnlomJYSxdJyKIcHCgUdo4txFKxNKJwjDum5+ewv9digbYrXufFHT6Fqxat5+bRTrLWCQtSNd20cz/Y0lixhh7W7cr5SjsDF0rgyK6i3IcpcFBV8931vUFtrQocOUpTOVVJvewemIhBh6aPYKcTVFKl5OpuYkyHI/PGtirnw837zG7Wtp0eTEJdT05Dky8f0yNcHtbp+H/YlQbXUB/Tmg02o7/OQcVfGxY0Sux48nzcu8xTyyzdxD+2bxsVsaVX2jqia2r2olCdRTV+AkDNBhTvk9+5RcxKbmVjNn9gEGEyB0dUFVJnl7SqiyG1ESd6SxObBdMAZ41mI5ylNFZuh6I31jwmqYZXhqEfB7PK1Smu1a+UyKzCZt0AW78bOhqAC1kqGmzXWSysU3ltBTl3Fz96DzUga4rapHtUsAYNcdloX8xGdK7foVoIsrSbTIWz6g1UT13DRn+LyuJYuUtyPOTlbvgWCFJsG5kwLBKMbqxZXXcUZ4zLe7oWlMYjnGUjevVzfrSQWOY1JbD0gSo2dxdoiVhprExDYELq6FRVqG8pYLDEuq2IrjIN5zdIygUXIwCTKbhNkaMDz26jFzZorogI3gceT+MIvQPbdj1d/ZxrFq5nDL6uZuYk9DPOuqbUBxfikVkfo30RGc4U9KtdF1U4xzA5TvNYJYhJwWFtUnmuew2f8FDYmb+N+zHw0qvHN7abnrulbvVknuJ8TTPCg5B5ZKOj8ZFktt+ABjr1LPQTxVa1qMlYWIbYXNHySwoQQsa1YoTRQoDQAbnXMSZdyWK5kNT6whIJ7GZuoeoXIlAhBRhu0DBKmra8sKDN+gb3FPLuTYEKabAKXEzBztlrO5gIXP6R6YwMe6JmyTjx+UtOza+q59W34lTcrwT4UoRvOFGYvya0usM/Ns7b2cM4dWFP1qoFz8rLL7bKdy3pWE5cIDE4X8DzHU509x4WlkFEppxNucmWopzAwSFFg1PqH9kG+p8jWIJjFWShh7AQ75kbGqMd6nmwClOR3tirdwXzg7y93Rmzckflt/lfAHD76YoTVlAXmWQIXzMeqKSztkP2b3/HSj81nnTledmPvNqS/h+Ck+bwzWTlEcHk7tjn8NIdtFgGLgEXAImARsAhYBCwCFgGLgEXAIvDqIvCaJLj5Nsk32TqF8B4N4Ylbt0ARr0sjDlK+aIO8+JPKRfo86sLFDAQ3xGmZVOuaXO3VBfSH7uqGHzZf9s3xAuq1F+yPUeQaVRsFAb0wd9BzEA+Qt1DXJlHbEDUbZI3zflgZH9UsvQQiAkgKDTXwypICkEsQTOsUkMwhyWu/9U1Ubjug227DR5kCjx7S7N2oCEMQw+bYaJlCWZOL4/gbY4tRPUJfehw/Vzg6h4wp4Nm9OHWBYxli6CB9wivaj1rWTDVOYhS5eci/4uq4ZlEsGoL7CGRVS2NMEccXduNK4AEGXt9zbBIESxnyGoIb4vhcMeUQq828r705gqLToIeNzNo8RJ4huPM6Dv90K8rtJi4eviINv3KBl3zEKMHLpLHLMArRsSnI85lJ1J8UUoO4TxiCG/9cU2xwcytCcK9j37G0OqtL9LcTj+R3/eQbIVQT2g6xZaxHgvEf49xuyDLIsKsGnjPBTvnifajW2/X2+yBLD2zTsyePcxxDUT+oJ56YhhgNadLdp91dCb1xXxpVe07ZhSvj4nFBosHEXTsu87MLENx7GZemTeNCJ2kRvM7NMXchh7WRIbiN1ccdkM5b1IwfRCpW8+etkekonQmUzVW2OvYOTQ0UVcWf3uFwIdLMGK9jJTNdaNKEkpCSkPgQ3Aj5nbZxrXmuNce18ovYkVRvQV3ah4+7Fyuf2powPturi4YsxzrDENwobdMJCHVMf90UzMwR8BgsRNVfaVIoEVNbI3UHLvs6bFxjErua2YtPYYXh12zlkFrwC+9qiaCi5RzcjSEDzRiXsKEYHhpRbm6RebqPccGqxRDc9WaVMnex8MlCXucyg8qvGvoRgpuimOkEBPflOWACITles0z/xwhu1CGXbWuOohivEdxmDpeyM1rjOIGUdb7k0vsg7DubIF9viOCug+BmbrcFtDoDBs8YAr+g2dJuCNY03s41gtuBG7K2vIZaeXXaIbhPcM33QnB3tkFwM383t+9p7qK8RvrMtc4QHIPgxrv+1ATBA9bKlg5jT3NlLTvXhOyvliCRMxm8oinamyqr9U2o3RtRaLNGDMGN142TKTA5kKHI5LLq31Yvb3crRWRrBPfGveeYC4tjA+xLBOcMGe1tQKlf25OcoWGQXXUoyOvKagpktYTdzaXHT2sWS5Pue35e8ZYuFONkR1wexxJs7rpDcC+w9g9yTuawjywTzmlCG7VGBA2zjrxDcBPsWeZ6PiyIkJa7CMTUCO6SVot4oxuCm2Bi+y2t+MzjWU32QO08BOXIApodG9Hk+XOqi+xTDwR3QyfzYeMyN/jbBLjNYfZbM/41ghtTEdYlw1P73LqRc97E553LCRyZ/YC9jCnmITsI537upUZwXz3rbuRm7GstAhYBi4BFwCJgEbAIWAQsAhYBi4BF4JVC4Arb90qd8RU4z8rcsFbmRzRBsarxDARa0IP/bq/qWyDh0nlF4yP67he+hhpuWQ9/86wGu5a1tzfGl/EaefoK3MLf41OYr+NXDkO8+oKQqhCcSQjrBv60BAlgdHKmSJixBbiWtKxi6p0nzX4JpaFR9c6iooP+4h0Q3rCCXkdp+YOC0DAWJo29qAIWE0UI7rbmRoW3dmBrQJE+iHWXi5R7AiZeI7/jTtdWVp1jYWwS73AsSlaTatubVNO2OArzGgFoyB5TXG20f0zTM2vafrQNNSlFO5dPafbMgFYDu1V2BZSCXPLjNy5IWKO2DAcodJeo47e51uaG3QOexoWiS4tLEKCFJRWmL+FlPY86vAuCGFUoKuUk6nFjgVzB9mVqqF9TY+exwt2FlUe3YpEkzrsXND7iU38GywCIoy2dJmn+RlpNZbkwfkkzI/34AN+ijnoU3KhfDbF5jf3sphMbBbSxkNiC/UiKYn6Q+FGIO9SNHm7YmSMEnEqoKheWKNLH/dcVhiHQV/XMReYUhOtWfJKb0p26JdWDjcvt2n3mCR0+/aTmKTA6P7mqZSwXilhPrGM9Mj0yQ0HQemdckukkKtaa8n/zuCzMLahj9z0K70JBvmlciu44hUWxkuBYXZihQOJZEkJ2qOMQ5Pa2ZgWZo4ZwMyNUxPpobvSUFmeKqu/qxjYCKxACCRGmc60IaFHjF89oEqyirRTg5F7DrnF5l3K6mInpiUxUW/FH7uNYgbw218ou47l86A617mq9fC2j3i1QNwAbmzN4OU8sKtm7G2U7Cl/mZ4JCr6sQ+ksTIxD27by2XQHI0lChX8PTfh1f8KuvM8Dh1wyF8U5+gTnInDn05nvUtyWu4vhjWliIa9hFsTzW8LbmOojMvGaHL2hhckWNO17HvEkwf7C3oc9u7sVYroz192th5AQe+7tR2u7DEoXnp7+ri9mk5jjCwn/d8WwwZG4zCtYUxVmxymCimPE2GQ6ZiYscUzw2KnEP8yiBat1YnfCWG2qGrVxXdn5Op79yVvOrbu25604FEilV557VSiWkcdcuAgdVJVdHlc+MYIHRyTVR95sijBD3devcy+KgxnPNztHszqrZIXlvbO4aYXCSQJLXAzGcmdIqCv95ghuz1Z1YUjepleBGlM+kq5spXgiBjd/1MoEgN+PQy+dVCisTkznBH/m8mlFubUYXUEcvLpa1B5yo46uhZ55UhgK2zYf2K5isJ7thlnlCQcNwg/pe363GbuyOuNgqGQvnnnxCdWRJpCnq6Hdj51K+SFHHMT06mdMyhTlv38o+gpr/wsPf1EQdhh77sfLCY6hMAVJEyMxx7IM8WBFhIWRGdaMXVQpqVgqz1C+Y1qkBag+wBvYf7dMO7FgCrBeMSRjwRebngkYvrWsR25uuo/XUDGBOBAz1jLJ+fRKblBmdhcA/d2JNwTu8OrC7QZ7suM4+eJaitn0KtvU5aux69sdrd8ir8bz6X7i1YFNyJQZrZouh5KG5X7CZTwXz+qKj8Da9dCYCZDlrP0Shao4G+mU8ujdsSsxn3RUbnCunLZmCo8vYX62vOkHMRTLJDN3ufKYYbEx6hm0WAYuARcAiYBGwCFgELAIWAYuARcAi8KoicMM0xA/ibh1y+9zDevJS1Dn68Cbed2Qfvs0dCu+IQ8Q9oR2+P6IQmc8huNNda/qHP7EPf9rAZZXXD+Iuf5ivYb6g177wG6bKENxBQ3BjOWJ0i5QscwhuQ2IZ1a9R0G1uhjwrLE1pBVWgUfUuVy5/4YcGMd7UZHLfEHmx+dw3/thQGVAdKLgLS2UVEPv3NjWqYUubksngNUpqQ4dAcOMXPjc5pfnxSU0Oz0Ce+SlKmFDT1rhD5hhvYUNIlgprGj03SgHIorbdgVoxDNm2/G3N9y9rkEyCnL9Zh6MlR0kptyG4UVtCcDdg8xC6dmVxf8JSp5B3QZhjnYGHq2vykpZmViCDe0h9T6NQ9kJy15SKlWJJk5f6NTp4BnL2qKJNaWxE6pVwDVDoMKzHj0d07+tab4rgNsGAuYlBSGQI7vbXw2p3Ot7extLgmqGmTxvNkIRbsbfoJciUggAMOd7cz70eAs+Q2aViRTOzWGlA/AdWTqiAuvcr3/Bocsmvj3/8HWra2Qa5bfSPonhmg8a3r+nzpxP63Cl8qSHmSvhQ5yC4Z0bnlC36nHFJbfJ83jwui/OLqPWTqK2xoNk0Liu+gA65sIpJ4A8P6Twx2C9XoA/SuVvNmL5HLhPcpmcFyKvZkVPKQMonOo/IFNeMU2DUIbiZK0U80McHT2nkwglFWo+orbMPgntSvsywLl1o03cutMp1eyMEd1ArC7VrrTIl2w9R9HBL6+VrmXlHwAR8hs+e1eTcmpI971IMsj8JqZ/wVnRpbpwxGYJA3IkVU0J+iiiG8H8/cTGmx07F5XpdHII7runz4zr5xdOq9oV14Kf3qbUeUnXiu1rxNOqMCzIyEFB3GgKaNTo9PKj5+XWld7xHVT8qd4IYZhQ9rO4CvuOj/ec0fvoZVZI7UdruVTw1pur0oxqc2qKnpsArklFrj1lfhgptYl03OD7XJuAIT6gKhUUzk5DKkyjSS0YlHkKtHke1brStN9oMRmsOiXvmq2e0ji3Gzp/frihe6Zp/SCvYdZykfyXOvLM4Js/ysENwO8r0CAQ3Y12E3F669DWdyRwg8ODW0TYI7lZzHzc2d8vsZxHjgx+oEdwrjM18sVGz6JQ9wSayF7D/uKaDxvLFeKiXmC/Ui3UKmLa1sqemCLwy34hogde08mvTujBFZghWSvewT/Q2VzTyuSc1SPHHg+2tqOyjENxzGjl7QZ6m29R3T7fSENxmvcxDcD/z1a8o0NKhXd0HqBmAL/o6Fj/41X93ij2Z+/tJCO4UFkEXPv0tVfHb7m3qVaSjFYLbKLJdqicg1hhOKtZwNcFdgeAur41Bls/odP+6ot11uu+2PuyHsFhxFOgmiGgI7kWNXVzXSt6jI031irelCEADBv2v5CfJBhjTmfNLeur4uu464tPBXSl5B87q7InvqP7wW1Wf7HPWlqk/eyNxUENmm6CrmY2mvRyC27y+5HwSGYLbHCZYC8FNIdYQR4rHqzyLWN1p5nPO+by7hq8us0fkM5OaXV9xCO7auSC4Oaf5rPvBft5dvln7yyJgEbAIWAQsAhYBi4BFwCJgEbAIWASuQuBaGu6qP/7g/2FIDnyRp4Y0fPw76h9o0DGOMkRjtvh6irtRPA5yzhTqMl9eyZbG1xhfTA5DuPCfbc8hYKgAVIMQXStUxltdzoKbKWZHYTuKJpojD0lheBp3sBU1qVf7DjRDUU9r+TRewkt4Lo+e14PfGdTB3qTivfgtUwjPHMuoTZ955CH1nxnh/BQ/pJDe3qO3qrU1TZFBP96vqPnwTc+vrWkRhTdW18pDeHJBiinmtLael4sCg8bexIjfHPXvc/d9ow/MqIcg4QuQYZCFrR6KAa6rNENxua4NjaLBoqr5sWe1MP6sTo/X68xEQr71dSWbQhQKo0gh5FCd31is8EosPBbHnqCI4rAeuZglLb9OtzTjvRyr09KQIXlmFbijqkgKwtCD0pPre9yGclmiuCVEphE7Gj7FNMebdxml7JCe/uvPKh9Mq7DnAZiXrDyDwyg5c2rdf5sC8Rb8r+suK4vz4JrV7IkpzZyd0LbtTWo8tEMNiRHNnXkKn+J9qIk7KGJ3xWCgdrGX+mnWF971pWWI0hXIzaxSt0D0tDZi3VLr+7Vn8AaiFFFsUSSSU9p1QdFKUGtYu+TMAjTwuphTpSW8hxf1+Kc/rbU8fr+HPiAXRs/pmbOqLA1pqH+HxhbTpsvOW0zhRrPOVxfmNTV4EaUsRNquNrV1xXhMQTp/QOm2MHMFz/Yq+FLY0ynSeM24LC6Xtf9NBGXarh6XYAP+/cbGCEVwZmJFw0+vyN3npYgn6ttW/ISZdCbnwPw9R7G8kf6MlvKmuGSDog0UsEOR7txjBdKPAn7jBDRGzmTV9YaEPM1prU2c1ND0tFzBmHq3pVHMmlW0qiXU0uZa8+Gsih0lcMaznL+UTcHA6Wc0MzWhBznXcq5Ot76/D8/pLoJ2WB+YOYPtRjE3q+5bbpNvK7Le/DBzjTVb3K1IUwdFWiEQCwsoidd1gTqaKbIRDnXjdV5a1YUnhuWpr6rhTmYiQRKPm7lPAGX81IrmlkpqO5KUN8EYcy3T70oxQ+HFOZ3n/P1n80rcU6ejhygcuXpeZx8+r0pzG8pw1jLXCESi4M/HhAsv7yoezhCZZfbg0soIZPSk/vxvj2N3k1N82/1KBdgnINHNrLzhvRiLj0pxUdn8ii4hvWXYdaQDIhmV88ixUfpEAOIN7PN+r0oD7E8Lo2rYeou6Gpu4ZgW1eUanTszp5Oem5blF2ndLo9pjOQWj+Rueu3UE+1oplhtkv1ycgtweG2INJClayrWSZIUAhykKubkZGwtTHNnvxUefArVBjlr2i9ngylh/LOn0g1/R6PCEJtebxepnCRTkKaOIXg5CLKd0oOpRDNsRF2OWvUjxzJagdm9rU0OQoo5zT2hhfkFPzbeoOdKkO7iBMJkj5Rz7EcVyq5U38hlIRolnQVHsu84vNvF8WVuxVElheTTjxU7DTYbEatmxcjJ/qzXsPgi+DJ14Shce/TLBDa6/9T4ltu3Qgd4EZD6kPuvFFHo0JG82gwK9lMRsJaD7sfJJp1mvJuXEBBizc9iqzGqhtJdgQBOFX5vVWz+v/mxFZ8/GdGQr9i6Mq8HO7Psv2YwVi6dJdQRt9hzZQvYIc+OpWU3n1/XMs2e0RDbMbTsaldqeZr4VOUqaGu7X5IVHdfrEJex+SgQvWeMDI5qhOO/04rryZJ2kg90KJyHob2tUU4tLU8cvqVSa1/FTAypTTPJN+8GYegAeMm5cfIaOE2i88OQ3NT50ybnlrl3t6iYDZe/OJuyqyNah+y+nOy/ZX/sCi4BFwCJgEbAIWAQsAhYBi4BFwCJgEbhpBF5jBHdNl2UI7qFjj0C+tOlZDmNdnIVUC1FUqwopUIUMMenHRp1VF4Ck5TB2GvZL5uZ5YEhdiChDcC9DcK/UCG6jtCtCEBRyFPnLe6E2UBuHWlAux3TgQIsSgVE9OjaqiaU1DVEo7NvfuUDBRvyRIbjrIOJckH7L+FY//ciDOjeyCBFbpJBaTHe+67CaUNo2Is2LeYpaheDOcSyi8F4g579UpGgZBPcaZEyWw+fGr5lrm+z9G1Hybe5h7bEZ9TAEd1GxRr/irXWkkq9pZRa1dCF++eUGiwqK7Wc18Pif6JHxO/TtsdvVE1nXB7tDqHQhuFcMwY0XrmHb8YBeGH4c+5JhPXyB81DQ7QEI7hSFB6e+u4jP8pR23EX6PwR3MAcBi4e022PmbgYCcJ3z4RNsLmlm5GVv3vlLZ/SN//JJVdp3KvVL99DzrAIXRrDjKEFwN0Ks4sVLoAY3cN6Xgxxd0+zJSc0cg+C+t0W+vbuUmsb79uxTKqUpqthaL981RfXMFV+8GVJ3BTuJZU2dgwA9nlXyTfiK92HpAsF9DWfnnKqOoppuVzMk4aQa3AOKKgaJDUlmSEjsVMx8MsX11haG9eCn/hvkrUupf/dm+ZMJuWdOyzV/VkNn2jU834gPdo3gdl/WX65AcE9euKi63jJEcbtamgLyecDUH4T8DWNREpYX8s8QXLVxWb9qXBbXq3odNiS9FF/cPC4xh+DGE4WAQ2ZiWUNPrSjS5lXvlma1UlzU2KoYMoxdxSG4h89mtO7Cd3s/ZHVLk0PYGYK7WlnCD7xGcA+fyOrIhxJq2AvB/a0JDU+dke/WA+rl3/UpowNdcch0c61sU5YxQtEOwW0wreSWlRk2AZNpfRuCu1SX0IcOb1NXVxdWNuxdWFsU8Vsvr8+o+1BMcXejXIXHtDw0CsYdENxxgnj4J6OenWftDsDdu1k423u8KkyWdPKJEcW6/Tr0DghupOceCiOWsG8aO8F18WBofWeDwi21IAbmOPQJMp1r9Q9l9VR/Xm++16c7ILjnv76msw8NqPmtd6jvTsh+MAiUUSATrHC5pk2IiOCNWcvsK0W86WeH9enPH9fUkksHf/yjSjW2UvC3RnDD+d1QMwSq6d8a9z2IH4UPC4sPdhFU4vezx8a4PoTkO9wEgrzKHpvCo31YqS33A8QOVM+G4F7UCAT33316Sne1VnTXrjQBGQhudrgbnbvhlrAO0U/jMZ6ZRlk/PqxA/euV6oHgTiUd9bYJaVzVsEBy+yG48eg3BLfhfI0vvcvZ3CB/15d18ttf0vDwnCbX9qngxlqI/dRbntMohW+nFwjSERVzCG4yRlYvFZS6K8y6aFPK97QKc09rfq4OgrtZO1LMOVT0QUjlVQjuAnuIqm9gjVCI1Z1hD3HpXIZ5uubRe/Feb4DgXqZIpNvjJ+iIKn2J7JTnCO4c3VjWpRNP6pt//hfKhLaTqPGPldjVo4NbUHqbgAmvqFBENL80odUlFOgUxS15IhQbDavNENwow03gNG8IbixKHIIbGw9/sAWCe05PrZT1KAR3791+JfGUN+czu/ZLN+M13kxwJ6rdENzx5LK+fPFJLJpG9Myxfg3NYvFC3w5tTxNkNAT3umPrdOzBr/HZtATBTeFhVOwaGNZ00mCMwr6K531Lp8INXt12uEnNjTl99dwl5fI+HTs5oAwe+Pt7UMHj0++qrjkB3fFLZ/XEt78BwW2CAYLcbtc9P347mRJBpRgHlrBtFgGLgEXAImARsAhYBCwCFgGLgEXAIvAqI/AaI7jN117SwxNpNXVvV2qyCp22KA9qw6HBIWWCOc2sHdfgIOrBQFpFf0g9vY1q7kzh+QqZwLtf3hfnVxn17/vlKyqsZTQ3dspRn50bWdDswiqF3IIU0avT0LnjkBxzavTuxqM6qJ09+Khimpto2a6mfFE7tkECohpMePJaHTqhC8fm9bCwBUDR5uFL//TQoC7ORLRcCqpvV0wtW3apuzGM9y6RiOKcVrFWeOqZfoiIMS1Coq9VQ/KuTqu84NWZY/UqrjRpx+6DFAclxZ2CibGbKpq4AWJt1N1ur5Jtnah+VzQ1B3GcdWmkB0Z1PY5/akZFFMbjYxlN5TsVRZF8EIuR5gBWEamtFNqDoB44jS3CjAbO4x0NMTYxWYEQ8UK6xgim+HTxzAlNo2YtF7DBCbYTdPFjQ4C9SzUJLuJ1Ce3bFkK5ntFTj5xWDzYR6xia57ifmUmsIgYn5N96SP72XrU34KhbyFGorUywAaK8O4C9TtAhxGq9gthBERpI4pkMIbu4OKrSUAL1JAXlMlgGpCMoDPGJvgncquUCligFzUPCT8OlN2IvEMMH2mNsFF6guSDNXNhFBCMJbUFZ7I/5deqpfs3iLezrYfuApJsa69fq7Jzc3XiFQ6i1pykqR+G5RBZLiWqWAAkkI+rf+dlxjYzT59U5jnmNza1rObhLQTzAeyC3W+oh4Qgw1PmC2HdsUQTrGPf50yqvRDU44NJssHTVuETXjU/5AOLR4lXjEoN99EGim76uQlIylOpmfsfJLghD2NUyBszfcwRBClpAYVqgK42hoOIRxsGRlzKvjHc78yoMqRqJVxnHM1oOlBTIcl/VDrV78VgOonJ2UWAQ+5F1vOmXuFaWLIXl6RHNJ0saxGapgk3LwIklLWSK6tlxSF4sIlLcC1A6SlanAGkAEjuQ0NLYkKawRBhI5JUBB09PAH9pClpimeHykGcAm5akaKW3ivJ84Gm8x3Naj7Vzjy3Y4lDoE7LNRRCwRN9nuJdlPIjbsayI4cPsWGWYMXZz/3Wm6GSd0vVQ/fhCj54/SRCM4FOkSy2huIyFRLAKuVlJUfMgrV29zYpTWPH8mdP4T7tR8J/W/DSey5DdHojTBIV+6xMRfO5vju0zGJj+eVEa15uinD6sYS4eUwD7pGyYoAN7fZC9K0wfq1GKssaalBvMKJMd0rknJuSecCkD7rE92Jo0pRxVrZ9Z4HLd+NwNQW768a82pPvqdFYrYyvYcASUYI0H8TE3K+X5nzPmWa4YCmOD08qYhHXh1DmFo2F1UwjTXZjXah2qatZbwrNC1khel/rPE4BckDfSpqYu/P/JVDChFz+2NeG2kNYrGY0Nn4FcxiaJQMsE66BvW4e6u9lzmKOuMp95qLZdeHFLM2wpLp1/ZkVhxruhpd2EJ8DPKLeZFwmsd9ZyaggtqNGXIXsiphNnI/KsTeGRPa3xGQqK1u9C6d+r3dubtbUT1T/k/EY/jQVLnmKb+ewqZDbZPC7IfLw5DLnrcPi80BSi9NRxTdciOS34jI/kdOo7s/iOh9S2jeBpiuwJM/04bqSZ4Ea0oVvJXI7PpgV5AkvyZieVG5cunizq4eA6510h+4ig3eC4FvjMWSHrxhhNsdFyzJDBFNeJp86iOKd4a3wHllCQ7R17lHfX018P8wjfdAj8pUt1evaxNc1cYi6zxlxYyxw/O6+hOQK8jOWOffjt93Y55HazKQ5b20xupDv2tRYBi4BFwCJgEbAIWAQsAhYBi4BFwCLwfUDgNUZwm9upU/ee2/BPpqDa6hc0+PgX5JvK6LN/+ueQBHMqX/yCMvmoLjXciZqtUIqWAABAAElEQVSuUR/7yF1qb01hjRGAXrDNKJVNyvn8+Cl97VM/rzMXZ/VH34RQJP29o7MXZsal//k7/waSoF4P3v+vlEy36Fd+5jbt7Utq35v/b+3MGbXrlzRPav6DX3tC3/6rT+jYZ936zecIUEP8JCBTdqlv9xb91C+/X90dab3x1i3QSTnl576pYRR2/+Sf/2fIzCVUuBTNgwRuv/RteYbW9dsn/1SeWEI/+x9+X9sO3KG9LQHtbf5eRw7yDrL54Dveo+6pQ3rsX/2hzp8d02cm3qlYZ4fmn3hM848/Kt8tD8h/y7v1lrt36B9zuAs7VLeckv/xk/L8xq9rDPLqU4tHCAKEtLTaCWkS05vv3AlZvqT/8Vv/TmtFr4685RfU2btXD2BlsaXeCwlyCBqlqvvesKSO0KD+z7eP6+M/cVJHKbB2x+1ejY7O6ItffERtPbv10Z//NfV0pHTP4XplJ/P6YyxCVuGm9rwX792ONpSQZv4bUgYSrY5icIeatR6e0OeOfVGjj32DInFbIJAO68Pbe/XAfgql3ShTZArdrWdQcS7oifWinim4dLQxru0EiIyS+IWay0uROG9CHVukj/7sG3WiP6tf/fgnlUQB+WMPRHGdyeqv//rL+PtG9bF//kl1dnbqvjt6UKNXlW1+BwrYUW2LPaLq6KCe/u66RmfrNXnqYU1x1HU/oLquj+u+3dt1393Y49B1r7F2iLeiIP5J5c24/PqvQ9JW9cf5o3igx68al0pxVX/zl7+vSfyMN4/LVgoOurDyKKOKPo+a/6tg/IFYSLu2Nghb9prlgiH6IfeWCPQcuwRJG67qcEejWrsa8Rk3WECPkdXgoQBkx7YwgQi3vvr1/4KBT0jtWz4GcXlU743u0i2tsOl4uhfmhzRNIAXHD2VnZjTyrf+tZfyz/4i6AfMUsPzq5+YgipP65d/4z2DUpCMUuwyh2IevxdYGAq9pB1kqFZ3+00/r2f5Fne6+n8KvbfrIP2zQhw/ivW5w4cUtTRHt31KnXHVQf/MH/1S+xB417P4lxXta1QMxG/ThlUxwa5XjIVS665U6vaMrqVbmXQi1qemXJ8Ccj1a1Z2tY4TW/pka/o8996pJCLXcr1PV+7aYY4J4G89p61sAhbd0V1cd/8pQGUMP//m/9JoTrurpdx1VCTb6UWZGP8dq9swPVfQcBAtT2LzSRXuo5AgmeEIrh+rj2dENQYunxlT//1yRnNKtx379RY2OHOhuijkf9XO9hvMZTmviTE3r6+Lf0yS+dxpqD9ff2n9G2f/lz7EsN6iW7wKU0R/0Nz90IpLDPg8XSCpYzD13UpWcuqPkDjapnDbd1Y2Hzgn0xmm7mV/sWvf5jb9EzZ5b07/79J0GbMT1aYewDivQcVbllXfv8f4xNyKL+4nceU4GCkT/1r35fuw7cribGlp1MSfbizre26/GVk3r8f/2m5gfKHBXtO7xTv/I7d5KFEFYU25jqOvuPDyLat8C28TUtza/qd3/JrTRZCD/227+pZCsK5VYU1sydjr1YyHRN67aH/o0aFo7p4rP79YmhfXKffVaus8fkPXC/6g78U23padRPffAuxUM+ghwmy6bWygRv5rD/mBsmq6F0gGs2KM1nbmOMIB8vcuFb7gvixx1ZU7PnMXUSED35f2Y0/OUZ7f/gL+j+n/sF7ewMO/Y1Lwjfizzp8fq17egH1EPg1BvvI2g7qE//t7/VpYEx/cmXW/Vf64zR+pRzbN3Rrb7t3ZqhCCzuWLQMx0O6eP6U/u0vjqoFP/K2z/x7dbIeDr37XxBoy5Ah8b+1QIDur/74SzrzlTE99Jce5Rzi2knDIVuhi6yHvXrrj9+jX3zfPdq/tUUHCGKYOJjPbFq2WQQsAhYBi4BFwCJgEbAIWAQsAhYBi8CrjsBrjOCu4eENJRROdalr517des+8vMlGxdoaEWNRhE571VClSJR7L6QB5EVzFBUipIqjunzV8XwN3ID5wu3G0oAU8vbd6oD4uQWrkArESXt7u3N/LS2k/OMV29WVUrweLB0iwyhnsaPAOqSprRcyLKLtu9e0nClpke/5iyh+rzTsJ9y71dXXod7OZrWgijMKcOg6lSFDg+Gcdu05oFSTKVfZDhHgVmMV1TNF5GbM7XHu1hQF2JCbBvH5fUUaKsVgrBl1Mhn2e3ZDttSrCdI40NAgfzeF1vDlDm7bpmB3G/ebcFLvDZEN44Qyc0W7b9mnEh7c4dYuYiyknpe7IR8r2hIuOirsfVNhVKse7dzWqRb6HIEAMspFF9YEpsWSzWrv3a1tk0UdmC+pt9ujhoY6fM9D2rtvlSyD7WqH2Eyjbg6iUqXKmVr3HlYCgWFDc0xRAjp1z81hyDkPlihUYyyh5N4GORtbMxYIXRCuXJ/7Nx6/N754jWVCiHEuaue+A3KHmtRBEb8UtgHXF94aFr0Oy4iYmrmfJYoTHti7qmiMMW3E3gU7l9179mPvElVnV7Oam5POfPJTOLEUwfoEo/ydt0wrXJ9RW3sT6vmIqq098uaW5e/aqkAn6lXmQsh7JQPDKHl94SvjUmDuRdq7KRQZvWpcjI3L3vm4mpij144Lhsgw2RG1c40jr7tL2/q6lIb0RNzqKLiNUYLLEyZbpFm7Dh+F9EXZSeG9hqi7ZofijCqYY5nS1LcPT3W3dszmlSr51Mq5gqhu08moQ1AXIHwLKwsQ1D40pJ3yxZI6vHsHVgjYnjSa7IiK9h/ChiYWVxf7WDPjF6C/htx2GgrVYAJyGBumvXumKYK3qFjrNnlDzCnwjLBGjKUPC0cNrb3acfh1Wue9UZ73xreqEW/otuaEo7j1sNbKjHEgVK/9t96mQoUsBPbHBsbY9xzzjKqXvrdv24eqm0yAUkzhcpS5jxIccrSBSqeOKtfR2qJmZj9u792lSnhFe1aMLdG6mvFxN8Va685ccNZ3HGuSBKp9r6m4d1PNgIGnfbRRWw/dgY3RmsL0rxpMqrm7hYAnpDyYmThbINoiRNzat6dIJkW9uln7ETzQO7d2Q1wSDIihwnfuwfy8ibnrkJZoqZmHDX17wDCoJPY25TY+a2JMoOs2Y5kVQRnMWs8v6dD+GYIXFXV2uwiIgE93n1OHIHH7LZDny/hvk+HBnO5pa2DuEaD1mftljlI0tWXHbepZIEuGYxFMMxGPtu/slFEN11PB1uFfuT8PazhE9sftt22HpF1TB+Nf35BSK2sznmQdXZ5kxh/cFy6re9sunvNo1tfD0UyQrw8bEGbWzu0KsLd1tMRR0JtACetjUz/N50Ig0a04BWBvu72D9ZJwSHaH3Dav44bc/qRzjV0HtrLHYG1TpTCpFtTZ06l27icWNkGAm2msVi+RKfqWbullvlEv4tA4QbZmPpeSziFXiltoUfeWTudobFgim8gHOY19iwNWlF9b1ECx3igBDD+4+LCUqcNKpaVzqyKxBu09OI7KvElTBNRymz7uXK4u3tutPbv71MMelk5EnfV7Mz2x77EIWAQsAhYBi4BFwCJgEbAIWAQsAhaB7w8CLrwzN32Vu/GLnD9/Xr/3e7+nVCqlBx54QPX19Q6RatKib7ZVUZoiE8Y+II9ykoJ7sJbreby3UWRVILs8dV4IppiTeh00hdP4AvtqE9zZbFaf+MQndPLkSX3wgx/UBz7wAVL3KVZ304TPzaJXe5/xjy1CRhheOk/BNNM27sXgaYgUjw+rDH4HIbg341fGL9spRsnvEsq9Il7C5thobkhXL4SDOV/AFCeECdmwP6hSgM68dzWbc35zVedtNd/lmr7cPBEIhiGQwAdS9zled+MCN/nbWAqYSbK+uujc9ypqWlPw0Y3NBpQ/pJ/fObyQG+YwalZ8KiDsCnjHLvAenJQpAGjsQeIJSD5zb26UwOWSZmfwxeblcea5D6/uEATQZswqZYrkcWTp9xoHpfx4fRklNgQbfTVEYsj0GawMmVzhxuanKNzHXUTSjbzOQ8q/UZ1uNLyOsb2oYL8xn8EvnYJpdZBhHvxoI6itI6h/b66ZgnTYbcwscc6iUg1pyGssSoDjyrWff2ZjUVAuUgzRFG6jaKkpNlikfy7WubFlMHMhTODCpOxvqBqd8QCHHMVGS4CbzRnrDAovQlAZkioQZDw4zNypjcfGda8eF7Pml1GrwkhfNS5mjs/PYzOCZ/Pzx4XBxKZkGQsPc0SwF4hEI04fTV9rDV9h/ODnZhacvSRJwUIP43CZE7z8GoqyQsYbr/nFpawKjFuIgo11rJ0ghGuAF88Pfl0LF7+hT/5ZxTluu7NTn/qz9ykOoedB5WzmgNeMPVhFw6jzwehKMKN2mQqK8irrcnEeT2UwdoXrWVRYo6DUNYfJEjDztQTxa9Z1oUgxXryUPczFGEEcYydhSMlaM0VKsW8h88W0hsv9ujLGtXMVUPNXsDNZWcHzeaWkUJxAQxwilBcaAnCjbYw9NReVYx+oltdUXX5UIyMjesf7P4EJRFi/8RffVFtHlw61eASffpONNQPOxgqjzDxZWCT6A2bxRvBmXIzi3cxRYz1j7mlpkeKLVDst4F1dwYoljC1IhMNge2WMef1NzF3TAbOPrcyRNYSNjQv1vQtbogA4m3V63WauRd0DM4ZG3e7YZFA41ex1UaIrZh8sruKnzlgvkxFSrlIkNZXAnsTLOqitf/P+CnvSyuq6c7ixZ/H4qBPAmCQgys1+W7uFmo2KOdfinAk8YCNS4RpcK03gyij+r4y52b+reIGzp7BPZteKeHQXmJvY8GAtEmAeBYxFCtgFnEySa3pIv0p51gFrcXHVrEXI5ssFKJ97pSmoy+tWUKebmgs5MkT4+MZ+Ced+Aqlm79u8Zz73vht4YPZq8/8HeexKTNHkAkGhAjUBnH4QODQYmQwM8xlXoIiw08DD3K+xGzJrMEJxXrMGN2Z4if/PMNjk86i+eV8ev3Gz52y0ujr2KDDygosXmxyD0ffaj41z298WAYuARcAiYBGwCFgELAIWAYuAReBHEQHzfW6d72xnzpzRb/3Wb2HLGtav/uqvIqRE3HyTzcgCX3PNeG4aMssPseMPBB2C0QNpyJPQZXxpN2Qa3tG2XR8BQ9L6QhQyo90o3+Tx1lSKprgcUmPwpzBdLd/bOZ/jGWxUyC/QDIlg6J/YiyodX+CNr8BTLkflagTiMYcEceHRXIL08UBQmAJrPghJH6rQK43HyBc9PB8mG8AQ3Cbf3vQvHIKINIwM882QHfV4WxjCKwhBaci2DSpx41xuFNfmCJt56/c6RK4JCnggNwORGvG7ebG5mMOheMJ5u8+oJbnm5jszc73Oh8LcW1W0DBHGzXnwUPegMud2v4dmCHzGJxpzxtTc62Yy8HondvEm443tqYNM4v2G6MrTP3PfgWjUIY6unRFXxqNGMspjAiblFxmPjatfPS6GWK0643b1uJjQXBz1qpmbzx8XAxKkrwkuoMg33tCbONvLF+I5b4Bz1Dv9MPOD7lzTUEmjyvVysWjVz7XKWIcYCxmTsVBr+bUVLc2Nq+pBod5GIUIKOiYg9eIobbVuVOAEgiJhczuEWV64GbWwOWE0hqkF1yASw78JJNGN2i2Zn8wJMwdYn3UQ3BW8vw0hHzIE+FX3XbtmYmN+Pa9ftXP5CEgYYg8Kn0sVUY4HITo5V4UgCCTrWjavsUuL9D+gVHe7E4SIUei3DHk7MzKttcU5giVt9I/CmMZbGj/y52P8wv194WdRTRuyFb93s+ZiFGg1LeT4SF9ZH0bhb3oQiUK2o0rOsz4qKHEDEODGjuPadjNz15xjY26bD1435K8J5myM+bXXeO7frBOjNvZTdDbh3IqLrCNDSjMXCUy5XBTQ9JjitwRqUfyXsfYIQm57NpHmZr8yRwjy28Oe4vGTocS4mxl9Nb5gYqxd2MMMiWzWQ77EDONaz5/L5t1sb86Y88CdZ13kSXSgX1iA+Li+CWxctzn9olYBL0gw50yr7Y/Ow9oP7sPMwzCBJENC+wtuAjH0j/EzAZhXohmfb9PqLn9GlSCjjUrbZLy4IOvNZUw3zF5dhrQ3uDsblnkT68n55fy88qMODEyrfd4h/GZtmfdvNPP/G+awzSJgEbAIWAQsAhYBi4BFwCJgEbAIWAReuwhs5txeg3dpvhTXvlxGKLxlmqOIcx7ZH99/BGqEh/lu/8P0/d6FYtLMnEjkMklhSA5a7afz8Jofxroj7CirqaPntMtv4bFRNRrCvkaCOITJNe/e/E9DvGyQLxscyQu9xzwXjkBimnbdGwN4/haGIHdeduWmnH/f3I8aUROkoKLTrnvtFz57LXBSux+4ztopXvK+air/CNYHl99Q+1X714v8rI2LmXuxWqzGIdBqbzDklRnj2oA9H+Pa3DVxmOvEYpzTmOKaRt3ttOti8eLjsDA1rMFnH1Zd/H7teWCn+rYmUTH7UNmzvTpBIodzrF3jJX76nxuX69wMARQTHDFZAAkIPNOeD78hUs28uby9X+dU3Jzz/gB2O4ZP38CwQqHYUm5MQyen9Klf/aaSXV162z/7mJKJgLYkjCI/oye+9Ocaxo85t/YW7FXa1EXR0c5GyMwa7M55b+4HpK2x3qB/xmLDtI37uvZ8XoKfpnlRb5v2fBycp5/7cTNz1we5fzPNZLkEQrV1svGZdfkuIZVrzxsLFtOud99+rm2OF3vNxh9NlohpvpfEAmBpJnBsjuth67zomh8bgYXr2PU/92qPsX6ieeifeXS9/jkvuukftX7UmcDVZbJ786lMv+p8lzfzzX940ce1c95sodQXPbX9o0XAImARsAhYBCwCFgGLgEXAImARsAh8XxF4jRPcm/p++VvydbmaTS+1Dy0CBoEbIW82ELseGfPyz3Vlhl7vXBvXuj6x/dwrnAcv/9pXv+9F/3XlNl/0ZS/8xxcn5l74PTc3Hhvnuh6Wrwg2LxOLK9eqMfuFdaxCcqtaXMxoegE7ieqyStV5LBM8Ws5ia8HNR4I3uMVer6MbQGz6feV+Nj25+eEN96v2ZmMtUylRMJaifvMLWHSg0J9fXiXQU9BSdYUCidOansM6Z8lFkdoUftjGH7umkH+Zl9x8l9d9/JL9u7yAbgAyrlW7wxt7z3Vv8SX+cPlaz3vVy7uHl+7/5hO/vHNuvOPGzr3xrpf7+8bu5eWe1b7OImARsAhYBCwCFgGLgEXAImARsAhYBCwC10PgBtmX653GPm8RsAhYBH5UEDDevmWdf+ILOvXg5/Wl757Rlx+dU776Ofyo/04rOw7qzzrT6uN45+0UV/3ePGV+4KCW1heVW7ik6ekBPTjwNfkzPVr5211q8Ga0Y/3LWl4q6r//r1ZsO9L65V97pzroZ2c6VFPr/sDv1l7QImARsAhYBCwCFgGLgEXAImARsAhYBCwCFoEfdQQswf2jPgNs/y0CFoGbQsD49FbxZ/b6I45NR+iyJ00iYqwO+BtC78suLjd1/lftTXgpy+2nX0HVm2KF8ZBcFFqt4vld5HcZG4xgrFn+aJPaOxJqa8OjHHPomm73Vbtre2GLgEXAImARsAhYBCwCFgGLgEXAImARsAhYBH5EEbAE94/owNtuWwQsAjeLQM37uXf/W9TUdatu+4mKfpHCdFRG5Kji/RtQuL5ZAfy3fVdXBbzZC/5A3+eLb5M30q3bUln91ZZ7VSiUtVIw3t+mIOLdFJWs03t/Li0fHsepdEJ1PE+dVNssAhYBi4BFwCJgEbAIWAQsAhYBi4BFwCJgEbAIvCoIWIL7VYHdXtQiYBH44UWgplX2BSP4vHsVogppxc1zkNsOye2i0qKbQol1FEz8IZQ1u7h3c4TCXnV0dODFjd/2wqqqbq88objq6jxqa07x200JYNssAhYBi4BFwCJgEbAIWAQsAhYBi4BFwCJgEbAIvLoIWIL71cXfXt0iYBH4IUWgzu9Hre1z7r4Kk+26bFFinjD//mFvHq9PkfomheHt4w2o0zEhcUHmm2YsSWyzCFgELAIWAYuARcAiYBGwCFgELAIWAYuARcAi8FpAwBLcr4VReI3dg/EW3mjmscuQd38PCLuNPtnfFoFXAgFnTVxeFw6dvWmN/PDT2wYhl9zu2keEx0q1X4kpY89hEbAIWAQsAhYBi4BFwCJgEbAIWAQsAhYBi8D3AQFLcH8fQP1hPqUhtLPZrEqlEt67BRWLRcViMUWj0R/mbtl7twhYBCwCFgGLgEXAImARsAhYBCwCFgGLgEXAImARsAhYBP4eImDzzP8eDur32iVDbOdyOa2trWllZQUP3vz3ekr7fouARcAiYBGwCFgELAIWAYuARcAiYBGwCFgELAIWAYuARcAi8IojYBXcrzikP9wnrFQqGh8f1/Lysubm5pzj0KFDamho+OHumL17i4BFwCJgEbAIWAQsAhYBi4BFwCJgEbAIWAQsAhYBi4BF4O8dAlbB/fduSL+3DhmLkvX1dUe5vbCwoJmZGcey5Hs7q323RcAiYBGwCFgELAIWAYuARcAiYBGwCFgELAIWAYuARcAiYBF45RGwBPcrj6k9o0XAImARsAhYBCwCFgGLgEXAImARsAhYBCwCFgGLgEXAImARsAj8ABCwBPcPAGR7CYuARcAiYBGwCFgELAIWAYuARcAiYBGwCFgELAIWAYuARcAiYBF45RGwHtyvPKb2jK8gAqV8VqtzF5XNlTQyX3HOHPTVye2EZqrCMlyFglsul0ftfd0KR0MKljNSOa+Ll6a1urIut9crlzlU4aiqmK+okK8qGImqqadXfp9H9UHO8T3cd3ZxXGuZCU3Or///7H0HmF1Xee26vfd7p1eNZtRlybLVLHcbF1wwCQ5xyHuU5AVCgARIgiE8WgjJS8IL8AiEELqBR7AdbIpt5IqLbPXeRjOa3m/v9a3/XI00kkfySJb8ZLO3vzP3zr3n7LP32nufsda/9voxPJmG3uzXDp/HhqWL62E06GF4xfoLKJeKGOw+gFQ8hvF4GtkSYA8shNHqRnONHU0h+yvWok5QCJxAoIJKOY1KpYx4ooxiEXB6HDCZjKedj9n4ODI8otEk9uzqRq5URtZkRqVUQSlVgMliR+eaK+B0OjC/zgWz8dWsnBMtVe/ONwIc7/Q4n3dp7DswiFgsjXzRgHJFh5qWNu3w8Lnnsao49/lGXtWnEFAIKAQUAgoBhYBCQCGgEFAIKAQUAq8tAorgfm3xVnc7SwSK+SSiI3swFsnixYN5jZwJem0w6IVUIyFMgjsaNcNgNMMUDKHGZoOpGEUlF8ehPTsxOhqBwW6HXg6USOoVSR6XtMNX14DlgRZ4HXp4rSBJfpaNm3G6kNuTvZux6+AUth4Kw+CYD6NzPtpbfOjsqoX+FQnuCmsrkeDOYuDgdowN9WH34BRiOZJRC82wuJtJwOsUwT0Dc/V2LghwXgnBzYUSi+aRZWDHZLcy6MMgES+fbcpnEhOIDO3F0d5hPPyjxxAv8FqrjTGjEvKTWTi9Adzsnoe6+lq0hhwkuF85dDOXlqpzzjMCDGoU06PIJCax7YVN6OufQipvRrGkx9IN12AJnyktfOh5+OxTRSGgEFAIKAQUAgoBhYBCQCGgEFAIKAQUAq9nBBTB/Xoevd+CthvNNnhq5qFoiqJx4gji8RR+/djTSKdFzT0fdocLV167EG4vVakGqrSpeAZI3ulM8AccZPCKGNh3CP37DmOqXINwJYTOhfXo4uHy+2E36WA5D/yc2eaGM9AMryuKoGmEanM3+o/6SCYZkKfy1fKKYyVUoxE6vQXBuiD0lTS2PbcN0eEodN6rYdbVk5ySPr+Ri5D8RRQKJcQjORhJnDp9DgYedBoZ+0bu+YXqWymfxsi+XyOVjONnTw1gLFrGTb/3LjRz50Krx6DN/+l7p8NHIMcznHdPP7sVZpsXbRtuhc1uQyDoRGq0D4ce+zFy5RSeemA//LUxrO/0w2xhUGm6EvV68SCg08NoD8LKZ2FrS4DPxCx+8cRODI1EYaWCuz5TRMgpYY7z8AC8eHqtWqIQUAgoBBQCCgGFgEJAIaAQUAgoBBQCv4UIKIL7t3DQX09dNpqqBDdMo2gY6kYlncDGx36F0XF6LeAO1NTV4/rb1sBX46HtAmk2jQMWotgMn98Ok7lEUu4IDvzXAzhQugQHy5fgbf8thMuuq4OLFiVWg47k8exK1rPByWz3wBmkGty5F0HjCPZO+rDrMMklq1UjuOdGTVetV0J1IZhIRuV7+hDd04vC0hhMzgKSVNC+sUuV4C7mCwiPx2CxmWFn4EIT67+xO37BelckwT2899eYmhjGj76/BYdHSvAvuw4FVytq7EJwn7i1kNtT3b/Gkxufx//5wfNYetl6fOJ/fwwtdQGsnufBxP7n8Ni2r2JkUoefPLAPjlASH/nAKgaSbAzNvPo1dKIl6t35QUAI7hB0ZidaWvx8pkTR17cf23YfQcOqDViaLiBbEHJ7xiQ4PzdWtSgEFAIKAYWAQkAhoBBQCCgEFAIKAYWAQuA1RUAR3K8p3OpmZ40AvbV1Rvpqu0Jo7lwJq3MIV3U4MO4tIN68AoG6JnR1NKGW3tRepxlmstVGOKmAtiBU3w5PPofmjjq0LrAglg9iIt+O5rZWLGhvgtVsgdduhIkewq/GnkT6ZLQ4ITv9G5rboMstxo6REBJjQCZM4o+87WxWELNhoaPq0uZpolO4BYvX1MHhj2HIZUSafD6tkN/gRTqYRzIWw96X9sEd9MDbHOSYnt5O4w0OyKvunt7AQE/DIuisIXR1cn24S2gM+BF0GLjjYbp6CRaVMDHQjwMvvERCtA7LbvoTLFk4H10NHgS9FgYZdLQ2cSG44BJUaoElhXrYvKLefnXe9dMtUK8XCgED8xWYEaivh85QRLvDiihF234+kE5nUXOhWqLqVQgoBBQCCgGFgEJAIaAQUAgoBBQCCgGFwIVCQBHcFwpZVe/5QYCEr87oILFtQ0unBx53kAS3HVMhJmNcuwKe2hYs6GxBwD1ThejS7h2qp0UJJd1N82rQ0mXBRDaIoQwJ7nm8Zl6TRjrPvOrVNNhEgluOxtZ5JA8n4XsWSIyClg8kz8+C4Kb0nAR3M0xWLxavroW/foLWKkZEC0zw94YnuEXBnaM/egR7XzyAUEstltxwKWjyPAeLl1czem/ca8Wb3le/CGZnggS3D3Z3kQS3D0GnENzTYRfZGZDD5GA/9r+wGYbO92DZze/BoiYnFjbymmMePmbaAQUXrIQxBSy118Li8MHC76SW6ZreuEi+Xnsmu1l0CDY00GpGj1abFTFFcL9eB1O1WyGgEFAIKAQUAgoBhYBCQCGgEFAIKAROg4AiuE8DjPr4YkRACFA5poswvmdifafPn75GXuX8ykm1TNd2Pl4rlQoTYbJ+7ZavjvbT641Mpklf8fKrq+d89Os1qaNSRKUQRz6bwlSK1jHZqjpYlKaqnCMCDJiY7AHuLrChbX4FjkAJPpeV1jxU8J40reQXSWPKn1RrG/R6TbU9c2uDwWSFK9QGHeNHnWXa6FhdMJuUgvscR+a1vUweSPJs4l2ZEoDPqNf29upuCgGFgEJAIaAQUAgoBBQCCgGFgEJAIaAQuJAIKIL7QqKr6j6PCAgjI1YKckyXVyK4RZkqxzQJLq8kUfm7vLsQxGmpXEahWKDaWvwfjntA8P1ZFpKMRgMTZxrdJLi5TN/o9tuEp1JIIx8+RP/tJLb3G5CkfYyR5L6Z353ExZ4llL/Np+uNVribLoebIPxBG+c9mU2zxUzbCibuPA6qrASxgaFnM9+Z+IXZSGLccDJ57fDWYcEV95An1WFZRa7R0eaHCmG+U+XiRqBSLqFcYgJXjn+Oj9LfgsfJxT0gqnUKAYWAQkAhoBBQCCgEFAIKAYWAQkAhcF4ReJ0R3EJyllAslpFKZDWlod1Nv2Uha84rLKqyix4BsmqiNJXj9AybUG/Tx3SPXkm6SPU1yaA0bTKKxSLC0STJaqHEacVANazD42PiSjP9vq0kn2ebdaIOl3u88n3KxRxJpxIiEblXCfmiXKmDxU46spJHjlLLsvTvgpcKirkU+11EIpHSDlF5cpnBYLLzsNGKwohAwA0D26M5W1RImBXTKNE3JRrLaK9F9kWvZ+JCb4326rDwevqzJONRFAsF5AolqkfL0NNTXep12IywW40o5lMo5JJIRYYxsHM3uruZUDNvRIKfjU9OIJMxw1gxaKpit8/NuknEni0sbC+oEC/Qkz0aDjMIwWeIMH3EW28kSct+mdh2g9EAL/sp1afiSVTYJ+mXjIvBwoSXvLepkubzhnMkV0SGiT/1tAERr2uHk31yOLRrzaeNbRA3zq9keKI6v5J5/s5WUK2vNxjg8YvnOOui9YfhBAN9fAZoc4bzJp/PIxwhrsSfzeC1Js4bL4xsf8DnhIGDpC+mqvOL41PmeSUhpdlPt88Ho4l+3AaOBTuayySRz8SRiCQRi5bpgZ5m38OIO3KYmHTCRh8fmacyO6XtUooF7i5ge/21fu3VfOpS4PytEPM42yiYp4lTJkusiJPg5XQ54XRXE4jaTpiBH+/nmd9w3KhGziRYd4HjGWdghHNL7H10HEMj16WRE0RPayO9SYJEeqrWzew6ryvntfbEo1Gu6zLiKeLPETOaiBnnQSBY7Q+n+4wAQEXDp1wqcLxlzIv0s7Zph8NaoYULxyBXwORETNu9wRtzflvgcHm1MXQ5WBlxi4fHtDFPZKpPB5OVf7s4bj6fAxYGCqanTKWU41rMI5XmkeJ7hh3k+WOiWt7tsRD7IteKtJ/tkrnDflscHm3sfW4752hViT8bhjLjp4/ZvueNOeeZ4JZjFp7kc4njnuWzqcL7G80u3sOEYA3nD4Mfx8ecbZWxlnWVz9FiiOuKl2hjIXPayDUjc9nucmmHTJXTr49ZW6U+VAgoBBQCCgGFgEJAIaAQUAgoBBQCCgGFwBkReJ0R3EKuJEhup7Fnx6hGSCy6fBEsVrPm0Xu2nNcZkVFfXvQI6ElcyXH6IpSRzIoznTPzaqF+SGiScO3b8xtESNg8sekwEukCCjCRtLJi0ZrrEaxrwPqljQh5bTMvPqv3QqIXUmOcy3G88MTziJNY7gsnSWgb0bJwPclSkl4M4siMF7X5hSwVEn2pqV4UszFs27oX27btQ7KoQ6IAOIMdcAY60FDvx5vedBnJPCNchLVSzCAX60E6lcEzL3Qjmcwik07TtsKJznW3w+50Y0E9yW5jAX37tiNConowlkQ6X4DN18ljPha2ebUjPtmL8PBuHNl1EN/59FcxUXJjInQd7CSYn3/RwXuSnMxb6CFsx2VXXQ67napkISDPApRKKc02xxEZHcamJzZiIprF/iESc7SAsdiFsDMg5LLD5XJgzU2r+bsO3Zu2I5vOIJHJUPkK2OsXwGxzIFg8Akslju6hOI4MJ2D11MHirsPiJQuwePFCiGV10F6deSc3UeZXGoVsHPtf/CXC4Qie3TtO8pcUq8nLut3YcONNqG9sQFe9Ey7xETml5FOTyMQGMTY6hicf/w1iJGiH0gyKOEJo7FgDj8eFm65bAaeNKuzEUaSTSTzH8UlxDqdJSpOlx6orr0awtgY1zgKsxjLCIz0Y6dmHgzuP4MCeHOKVAcR1W1EO2/GCe4jEf4VzNcUgBoMUHPdSiXMjwsSv9OS+/m03wk2iOkiZ/XFLb9KhlXKMQZMkvdSfxtTYKI4MJrXD4qJ3N49lly7B8lWLYSfT2RIgKXtWD28q0Uvs9+HNiIwP4zdbejA2laBXP0lnBmM8HjMPCyy+hbD6F6HGZ8XVK2vYjyL57SlEx0ew5TdPI5HMYPuRMANJRtj8C+Bm0sw33XKd1p8Gj0Ej9gV+WavhoX3IpabQOxJDz3AcBsc8GJ3tWNCYp095HsODE/jlz55DhtiUHF4GKmqxYOUGOOzEu9MJFJLY8/xDiEbj2HokT2LaiGDLUrg8AVx7zVLU1npoIkMMeRSzYRTTIzh0aBT7Do7y2ePk4YCfOF12eTNS4UnsfuY5JDNFjCYl8EL7maWXs89uXHF5J4NGJm3Xg7T9bIuQ28XkICaGR/DkY08gzOdSPwMfFb0NztrV8PoCuP3OK+F12xDgmOsZNCgXY5zTCex6biNGh4a1dRVNV7RngawXt9UCl8WCrktXomvlSm191My6Ps62tep8hYBCQCGgEFAIKAQUAgoBhYBCQCGgEFAIVBF4HRHcJFlImMTH9mJ0LIUdOydhttrQuHQ+3JoacTZCSQ3zGw4Bja/WkUIjKZuKQB93UDnpRDlrpopQCEQpVbZMp8vyPRXGJEoTWVG6Tn+vnXTKD1qLkOCNjBzQSNs93ZNIUj1p84Zgdot+V3SeemT6D2N8bAgHSO6M1QTRXueEgyrkuZZKuUACK4psNo0dW7eSZEuBjhwolGzwBS2aGtNQmEIhNomh/imqnxPI+EswUg19diTgXFpEu4LkOD2vk9i1exciU5OYihZgIAHpIVvpoUoTejK72QEkJxJ44TkPggEXVixpoKKa9fMQcryQjxOzBA53D8BIX+aaS6g6NVOtXa5S0KIMLxcyCB/tIcGXAPz0FQ944HeZ0NnmplKcik+S6TJ8JhdRpsI1nypQNVusKsN5D7mffE93jOnhnUsHq41kQ+PjA4gOH0CEQYNYwYai2UoiWew1eD8qmUtksEd6xhF12HHJtSUGzQwk7qh85jNn4uhRzgUGG8ZT0JOwm19rhJNjXqY6OBCkAr2URDG2H/2HioiF8/BTkbtiWTusVNw6xF9FgGKoolTIYrx/OxLxGA72JUlQVuDy15G6ZKeoytbp0ug5uBMjw/2wrb4UISaDdFj0JIH1/DqOUj6BniMHcOQw52iGamKaYesdOjR4LZyZelQm9iKdcGLHjhq4nBYsq6+qxQv5pEbU9wxESKzq0bhkBQxOP/xWhk+k77SuyDPwwFFCxaJjoKJArFLwU+1dIrkr00B6UKayOJsYoVq5gu4jNgYxvFiXL8EmX06Xcpa45TCwdw/iUxPoHuCaSuhQMHpQx4SVFEnziCA8ehAvPR9GTcgP39pVxIqJROcSsaDCOBMfoOo8jkO9UYyN5WGkx3jIQrU01euiYC9nGAQY70emHOD8JRHNcRBf/FwyhvGDWzARSeDolJE7JkjM15o0P+pCMQpKzLkm9zKQ4sDay5gsNkD1OhlnEX5T1qwR3ZnEJKJjvUgxwJGqMDgxYUF80ooUyXITE+AaONcrhjxK2Uns2vYidz5Q/h4PUINdwnjKgGzJTqKa849bJLKDR5AfGsDhpgDCnPML6oQMlmcJb8h+lvJp9jOM8cgExiJFEthOKsA5B2W8DNzJYC/Cb6QCnX2bOLALMSt3EFgZ/OGupoXzArBQGf/yEMn0QJ3yynGrlBjMCU+he9tmhGMpRAp2rhML6htc2trL5fpoITSJ7S/WsS0erLmsnkGACsK9+5GKjpMMLyIJD3whrg9aC+kN1H0zOJLgA+5ozxSCzfM1g6ljPZRZr4pCQCGgEFAIKAQUAgoBhYBCQCGgEFAIKATOCwJzZ+bOy+3OtRJhGLjFe/woXnrwX7DrYAxf/EkW7lAtOq5chxZaHtid/Ae1+hfzuQL8+rmOY6wnCVQioTTYsx2msQFs8g3DQ7/mAm0wqiQ3SSXSJyZThqRhCfv396BnPIeIhV4OGuF4andFI83vR/bi6e9/mOreEr67/RqYXXX41KfuRn3IjgAGUaAlwo8/+j+xd3c3Nt76MRjnrcBfvf0SLKUSWbi5uUy/Yi6G+PALGBgcwfs++A+IZfR48//4PBqbGvG2qxpIZpbQ/ewPMdp3CD94YAsVwklc9Ydp1LZTpTtnturU/s3+u6hgp44+RbXmYXz6cz/Gll1Hccc978Pt9/wp5tcZ0UkFdvfmX+HIll/h4A4rPvfJF7B4ZSe++I13I0Ai2qeBmYU+P4J0ZAT/9/6HoCPR2HDNH6DO4sJCqlRJjZF0LJInT6P7Fz/HwL7DGA3dhJEQNfHGFbh0lZ8KWgPtS9wwe/xYemMLzEeNePaxEvzOMpMYmmElaWekMtxqs9EbWrzJ54Z1tddV3/YDv/kZXvzxl1AILkNq3b1obK3BO9a3w1iKkgzdQuVpBJ/41+dRNlix4Z6b4OOuEKOBNkj8/sAjP0ff4R7spcVHhu249Z28fv4SXN7pwVU8Dm+6Tzt+9VANNm6vwSWrl+JTX/or1AcdWBAkycg5KDtP0olhbPzWvRgeS+LhsTsZPGnApz92J2r8ZhT6H+bz7Qj++gufx4GjMXzo89/AwhXrsKieuwbqLEhPcSfB8Fb84LuP4avffRStC1fg7g/8LdobA7hhRQDRnm145qsfxlTChM/cX6bqvgZf/0wjPCTAkZ9EPhnBL3/xMIbGE7DNX4MlphrUOopwUMFdoL1HumBCxU01e6sR8Yk8ug9HYV3GZ+pbjLBybYmtSCaW4K6GrbSiyOPBBw1Urtfi5ne9FXa3C2US46SWSW6PIxMdwwOf/iwObt2PgbXvRjo0H3deswS/w6Mw9jiKo4/jm//5EP7jJzuxav0G1H/7PqqsPaiXIM7sU/X4p0Kyj+5/kHO2B9/8aRN6J7341Mdvw/KldbAb4nAYEtj88Lex+ef3Y6zBgrH0YqQZQCmReI6SiH3ks3+OYV0TXmr/CHwBXvvH87gbIImdj34dAwOT+Nu/3EgS2oYv/NvHsGrdUrRxntvZKLHeEUuW5NgeDG5/CFsYzNhyuABv/Qrt6Opqxvvedxec+hgsY09ix559+Ju/+zytU8pY0DVfU3RfetMfIURC/+YN9JYnUf3TD38SPbu6sXWIpH/HSnz895fwWeJhXwUFBlAKtCFJd2Pz87vw6FO7+CyTAMEyLFy2AB/8xLvQ4APaXaMM+o7h397/KUzGSvjhmg+RSG7BP/zPm1EbpA0Ma5rLY6OUHeG9enF46x787Xu/wC0I89D2jk9i3rwQ7r6mht+N45nvfAiD3Qn89VeOcAdGA773X/8dNUEdnvveFzF2eLe2rgz1q3Eb11VzyIFc9JB2/OjftuOx722Hq6YdS25ksFALiMzlaXl82NUbhYBCQCGgEFAIKAQUAgoBhYBCQCGgEFAInBGB1wXBLQrQQiaCFFWto+NUtE3RJ5hbs40OKhSpXtP+vXzGbqov3ygIaLSI/CBLUhTzYZKnRVoniOer5pVMMmua/tTp6JVLclF8oikC1lSIs+JAdWapQKV0Ko6xiRTCnFsWKnnt3PLv5KvDTrWq2ARQfe32UmVJa5KRRITqzWFaP3QhlXeTfBYC+pVIG9qf5NKIjowiNkZv6SKJTb1Fu4eL/s12WnDY2R9RkNrp5Swet0YqOYWgeqWaZ+3XGT+k0pTeubHJKappJ2iNYqES1gcrvXydtEdxOGjRQPmq00mrDLcbdhv9mrNTKKYCmKJHs0Fn0EhgAz2V7U7iQ8NtPX2hqUsl1tTXyzBwbYq3tdFCv3LpG4lSu5094dhlMsSiUB0rIU9NFjt3ZIiHtYn9N1H9aWGSQ7ElIRa0eSDNSqLbwvuSdD1jv2b7UuZKjp7NMZSctCoRH2jazdhImBvLOdBrg/3LcxzorM36xdOYBsv82IFKLktrCyroGQDRGXy0wHDxc84GbV6wTza+d7rojeyjYpb9zdHfmzsLJqaSVLeS8g1Qn03v73I+hlw6ys/TVMnniTOvo52I1GO3m2lr4UHZ4YaNli4WHf3I6b8coUdM1i+jT+VvnPYqQ6O0HMmjaHCyHRwX+li7OFYybzJmWujQXoLm4ohHqTynipi6d+LI7sn45DL05C5Q3Zzm+HA9EHoODwuJafpFW4iBhXVYTEwcaTPDRqsWGy1b7MTIxoASIaNymG0m8Z+h53Q+z7XF9Xdi1wSr4lzNpcL0r6eaN57DJMX6ZqsDRi/XEW1MHA4b8rTPyJMMF5W3KNmTtFDJcmdFXkzf5zDL5X6lXIK7LbgLothARbqBSTMtxIDtpAWJ1VDSvNBdbHuYqnDxKBcVOp8OnG95JLiDIGXMaBYhRZ0ET2i1YqaSnjg67fTbT9ESJJ9BNpdHlgbXZUkWy+kgGBnNPJfj7eZa1esYGEkntOSdJruLNjcu9o/zV5+Dmf2U5JsVPk/4aKItD9tYMmnjJOMt89vEuW+3Emuq6NNp7nigZY74wmsocO7p9PRIZ2DHyX6IX3Ulk4LOTCw5LhauCQfH1MG1ZOf7Iuv0ctdAhirsRGyC9ilWxDhP7PYS6xcvd3b/FYrs4sgwSJWIRRBnsIOrjZhwXss84D1KfP65qSB3cIdHkcGSHJ9bGar+MzkDceAYJhOcU7wXt5pY2G6bzQp9jjjlnWyHGS621cS4ozbntHn3Cg1SXysEFAIKAYWAQkAhoBBQCCgEFAIKAYWAQuAsEHhdENypyAB6N30b2/d047PfoYIw7ib5sJbdrCf3QDLsLDqsTn39IyCUn4himRsPJnreGkXZS7sLY5aEm0aUSUJIfi6J5oT0ItlkJq8q181WcqlxTPb8nPYEffjiA1QKu3341NfuQXNLA5Y28Xf6fBvQhoqXKusvfAyRsUF8+t5v4CCV1i8t/yrGaXWwsNaiHbPVX/0sz5cpjB3agf/7ob9HtGhC+xUfgruhGX981xWo85O0EmJXV8al1/0B0iSqhvceQO+B/Yi79JCrhaY7P0USydFqIjGBh756Pw7R+3rNOz6Dq967HBsW1+OKxQGqq4kfAWu75CY0LlyHpu1bMLnpw4hZ+vHNB1Zhwfx6/MVdi+D01uKaW+gF3NeHx7/2ANKMOdBel9SqRp1qRHXrovVoaFsKTNKLe9CLn+1tRc9e+mpTAW6ge36wrpVK0EbEhqk3Ha4nIWxFTediNC9uwbrLV5NkI9nN+vQcU7P4cWt188eciii4SR6SjEsnyjAF9fCScPWQuCO/yISOXlgb1pM0jOKP37OfxKeQjgH6OXuwYsONKKeiGHn+fgRdE/Au/CiKNcvxrt9diUWtJLQZgbBI4r+r/wBL194Ed/DbqM1+GwlbDt/898fpx92Crg+uh7kwhsj+n2BoOIz/+DXtKQy1+NQ336LNr/mNLs4vNqTrRgSbLsOf3PYsBphkc/dEGIc29cNtsGNlq4MK443Y+OWvI7rgNlz1zq9gcXsQd1+1CG7OGfKZSNBKQqTG5RQtI/qmaPFiJ2HeDBtVzFffAiSjU3jxJ79CYCwMH8dVPMb1RibTpGdIQ5sdNY1tyA1sRXwr+7OiC/PabsWCJgeuWNNGD3ReQFKymG5ComWKuw+i+Mp920igV7XG08/fIi1Y9j7+Lap8d+HXg43ow1L8/d234NIrFiBE0jzIgEmawZJUuoHkrUsbvSz9x3sHmay0YEFzq43r9cyDKn7YiYk+xEcOMQC1HH5HgAEnkrEMyJhJN5tIxC5Zcw3ams145HArBg4VSLSK/zr97ulffvhoDjFaDllI1tq8TtqiMEhgd2LljXejoa8fV37lQ1So06qDnvHdtGlpIrnr4vPD27CEGJRxBTFeRoue2Dc34ukdG7H+6rV463v+HDV8/qyY54JJZ4eu4XKSvjpcwcBAkoGU3KK3I9TSirvftBJ1DHgIsV2mz/+Gey5F+zobDjyXwsi2o4gmFtKhnUlsbX6SxB4sucyKzqWtSPRHMfzICwgsbMPqv7qXfauhp3it5hFuMjTRZiWFP//GJ9DXP4h7/uzfMNpjwyPPXo66hka8eWWQSu/TPfkEaxnFInq3P4O9G7+OvkQdkivexzXfjnffsRw+N7EVnxYGqa7+g49jhBj9/P7P0GvcRCx/ByNRF6am6M2eKhNHEvxMAmtnYEc2ypjcrSTiG3DdDUU0mGPwrAoycMDPp4luWciqKAQUAgoBhYBCQCGgEFAIKAQUAgoBhYBC4DwgcFET3BVuRy9TlZhJxzAapvIxxn8di7rNIM0W/9wTzVf/Vj4Ps+H1UgU5GR3NmE1mEttU/oqC1UGVYNlAixKN4K7SqyaSj6LgtpIUFWsLw2k8bMSqQ8heSfg4GSehY6Q3b8iLmhoqs6loFf6RtAxVlXp46Luto++tqUh2PTaGWCKDqXgeGe+JuTg7jGw053KOasfBUfp703nZE6hFoLYePg/f0zO5Wkia2t0k04pwkxT0UO2aJulHISiLSB/Fi55JD+Ug400LZPZRyOS5lQqluzqS6CZjrKpYn6SPMW0rWlx+BOpb4CHppxGax6ozWZxUV9PX10s8vFTBIoOD9OMO+XyaQlhH8t9BEtDJw0J8hU4+tS0mJsET4t5JIrKcsWiWF9WzhM0k0WqgopWHKFbNHDOzeCmTGDTRJ1tsSURRPI3O3Hp56llUZZPQNZCQLlcKSEyNImwooq+vzLlBtSrrz6dLcNGyosT2mKn8NdGOwkbis8xdAFYSlTYr++kOoOStg5fkqM9FVvlYMdhJkjPxZSDgJoFJf3h6JI9zjGtD7qoymcrpbDJMBXkEUXqLl01l1kf1LavIcj6IVbmMYb7AvnOaWDnMiaksJuiDnIyTDC3pOc/iGBwJQ7eQRHFDC/w1LtqPULmsGVfTJ5t4OXz1cPH6mhqSqEysaKS9i6jjrVwfOpLPNkp5hXjU5os2ZwR/vXae+FRbzFTScwxtxMNJRbCD81IU6jbiJqVUsaHMuuz2vBZsmCnEFY96IZ9TJNLjk+PImdpQ9oTg99N7m6Sug9cLzWowit0MkzD6QmggARsKhrR7vuLmB2kAiwSudHquNf4dqJTpfV7gjp6RAQxSmW8VOxseOibT1DtqSa66EXCT9uauAJmTBn7nCNShzHE0MGjEPInaepT1RfG0tp4MlRz/qkgiTe4woLJ8WqEuymQpNiq19V7udNAIelHvc8zrAtzNwHEjhkYmia3o+FxiwEFmSInzyOQJwuUNaokZ3VVTdn7OnQpuCxz0T9d87I8F5zRM5W8cD3m2mWXHAOuSuzuosA/WBunV74XDxqCdBhqV+2x/gIlJU5xnDj3V7Xw2TEW5y8KW5ZySsNgrE9xp7hCYGuTzjL7bBVp+VUSxrmNYjbhQnM3HDt8buKOBz0Z+QlyMmsLdmCdGvL+Oz8l0gskxJ0cwOFBGkc9RE9srh9Tlq/NzR4CNAQBWo809VqOKQkAhoBBQCCgEFAIKAYWAQkAhoBBQCCgEzhMCr8TKnafbnFs1qYmdSIy8hAPDenxtUxecxgDu/ZAOPb1FfPnbJLupd6uSfudWv7rq9YcARZS0m6AqkwTQwtWXw13TTJXvPHpCk0jhdyeKELmie+aHA5uR3G1BhFYBdJp4WcnTamDkEBXKJDwrpcWsO8jkfiSfSC6fyonrSHQZTTbUktidJGnbd3QMY8Z+1FnrsbJFtMuzlwqTLOYivRiKDOPhNG1HqLz9k9VtaGltJdEp+uS5FCGrcujb/TR9sZ/CgSkdDk6SVCPBRK7zZcTyqTWWSf5nSMYL0X/J+kbQcQHPhJlwr6jDKtp/+Gl7YKNa9eQivxtImHrQeW0nilRZD20eg48+xRnaPwhhaqF1S5kH83hqx0zi80RdtJYgcShp6GhwceLjGe/kjCJSx5TqVeuh6brkVUjKsy/SQgP9f11oWOZBz0Q/vvup95DMJHlrbidhGMJlGy7REvNdtmoVfF4XFteQ1CUBbdQz0SVDC2IcIcibhPgmYSdK8pOLUJkW1LW0Y+WVK2HsNWPgvi1wldIYjt4ASzaLyNEBTJL0Lhe6mezUjs1PPYLeYBAUsmuEn6haS9kUtj18BKOHxrGpdATjtMdYT+uSqZUe7IhF8RAdSG5uEA/n+ahz08dZBl5DxQh//ULc8K5/Yt06rPxD7mwhqdhM73grWy6JTWV8cvSHkDHS7GNO6oAsHOknrXr4TpJ+lkiMlsX3Z0aR62hzrx3T41L9Wq7nuNKvfJSJOoe6p9C6bgHqvMvQUMtkovxWWirF6umk/U8N3v6H67D2qvfCxXk148gt2QAAQABJREFUf1mIgaS5WWlIcDM0bx2TYQYw9tOfYfvuYbz/6WpgpK1jGdo6lqOjcx7mdbajkV7Uf7aGKnZia7Ub0LTEiT/6P18CYwwYJXldLk1g9/Pbqe5P0+u+H5GJKRyOpkhscyw4xJrX+ylDLcR3niCUys3szZVUjrehvoaJQPlo0dTnxFjwFs9v5hCFjpYuV67vRC3XuY3vTxTa5tAKpSDqcmGIuZIkUahQ0dNY8WGk1VVk4CBDiGXVkC/X1vtJzdIzOOTpgJ8JT++Yb2dSygITkfZhcLKIW1f6UKqp7no4ce+Z71L8JY+JI5PY99gUJhlkigUPYsA0iUd/HePzgM9V4iUBDD2imJxk8swU7W+MJnqb08qGMyzQ7kaG4/fd7/0t15cJX+G6Mugd6FragQXLOtAxrxkd829GkCR8OwNAWh9P6sDM9qj3CgGFgEJAIaAQUAgoBBQCCgGFgEJAIaAQOHsETmWzzr6GC3CFEASiYE3EkhgdiSEasZEQbIKN3q+1fjtiTHKm1/EcUbTKP5TVP5YvwChcvFVqRDYV3OL1Kgpfm1WO2UhioVJIwoqSUBTcJP9mK6I8LeWzVG0aSAzaqfSk1y1JzKpye+YVcr2owkWpSQU5p1+REuos1ZdFkYCeocg9hOQucldCgiSYaEpFde7kIarU17IIdVwp0i+b6sss/ZgzcnOS3noes7dFVNZMKkgC3EQ1fIEBhgI9mNkN7Zhuu/b79C/n9MoKOV4zg1byiRzTP8scdymnBh60D2f9UR0zi9MDd20jnMUsqegJth+IpqdYURnD/f1I0g97tLWJBLtOU72Kinuaaazen48ZqYpHtQUzb1b9wkDC2UxFtdFAlX02TZyyII8Kg3hekzUVwpjmGLyQhDg/I8NaVQnTk1xwF694o91Pi5w8AwgOEtFU+VLtXZbgCM2ck6yrQtZV5o2NtiEzx0o8oh2BJljJzDbRN11UziZKe3VCkkpT5Vo5ZjZ7lvfVc4+drF138hXy28mfTFdS/aZA3+oCbUes9E0x0q9e1PiyCqeLjr7qOp2bCR6pXIaHxLMEkoTc5tybPukMr5yJVQsPVw38tM8IMglkNhvXLDLCk6P0g/dqnuNG7oJwUDldr9UlNYs/ND3g6Z9fSHInxdAYiXoy2SS3C4Uc1yXXBLugtZWny1hrxyxt0daPdiZ9pjWcq6SzduoxgORFeyKwHidV23Jo8+ek+o6fxU+ljbMUnnKsSu1LrY6XncoP6IktvvUeGxOhklk/mmKfTPJMOzb+s1StfcT5IersAp9hYuGTJwgmKvaNstuBc7TE3Qjk6lk0R3eea4KvoYGKbe7aIGHvkOduIARjrp5WOxO0jEpzJ0yYBH8GE2M2+vcTcxvH2OPhbhXugJAdNtL+uS9grZnqh0JAIaAQUAgoBBQCCgGFgEJAIaAQUAgoBM6EwEVJcBfTA0xm14snHh/EAw8A8+gJ/DcfvQHGzFGktmzBMBVn2r/x+cNMc2U5TscPnKnz6rvXNwKiMpXj9EWYGfn+TOdUiSwD2WorVeDBjlqSbwGSMiR0T3Ccx2+ho1pSRzLJRrmmk1JL8YAX9eUxauz4eae+KYkNSnxMs6qYtj0Qxab8N/ci9JsFrcuuRkPXaqxlt87FokQCSNmxZxCd7INT1g4LaVTtPyHvZiuimLeQ/DdTwT43KvLUWuQ+9ISgR3IVr1O/P9PvQsinNOVxMi9qaR39fhmMqDb9TBfyO8FXT8xug79hBZZHY1iwbh8mwxHsOdiNKaqqDz35Q/SSfH7i4W/xnCZUvvwDNDc1YnUziedXqH3m13kml0yM9yIdZR/Lrce/ElJS5pcETnS4i/YWflyx9ipadDA5IUlEHUlFjbjk68pla6o7Eaw1vIgJSLEPuvg+CvdpicMi7ZEendouUWxbfA1yChrF84RFPOhPM5za9+fvx3Srqi0T4t3ros2Oz0/V+8mBJ1k7YAJFX7ACt69K7BvnNpBac4W4d9aspL9zJz75yXmIcBx3vLQbkakIxsMHeTyCTRsfw3/+QI8l1/w+lvLobLDjvbc2clyOYs/zP8K+7iF87T93kij34J733kuLkQ7ctHYdClPjKD34MJNkpmj1weAV7zj7apCmSICVoSEGHipMGMn8ilyaJ0ZF1O6ilmfsQrMQEbG9NsZy6Xkvcl8HCW4mggxakCQpHaVPui5sRSpT1DatSFhltlJh+8UPPEN7k4g8Jl30/l6zFh3tIc7RVq53PQMW1eenZkPD/qy96nYGC0xoaOlgMEePYt1H6fkeRu3KffTjDmvrKhpPYHDfERz5+UbseNSEJIOMd73rA3grDx9J+JUNTPBanaazNUt9phBQCCgEFAIKAYWAQkAhoBBQCCgEFAIKgbNC4CIjuIVOqCDPrfrpyCQi9BGdiOpQk2ViOJKPQrLJP97F41bohwpV3nlKMWXLeJlEiog7T1AMZ4WDOvn1hgDJwONl5vvjH57FG5k3ZJ/EekJPoorT7PTzSFgqHjLPjitoj3120h3lNCG1ZpA4VeUniU6eKMcrFu0mM8+qfmCiN68c51oqJNujCTNyVGkapO0s2sp72f1O3EFrO1k7DWqep11WvfTESWd4J/WLaFkUnELwa7jMcv10O45Dqp3DT0nKi3I/k5NHFoMLkvhulutf3gSpkaca6ANuDtAew4T6+jotWeVEdFJMmGFlVRWqeZP0VDfQfzqepMqexKCoxU+M08ybzXx/4o5VxavYgfDZpDWOCmq5N39oh1DTOpLcOiY4pL+3g0prM5XdM6YIDPSHFv9lE/2w9ZyMlQQ9nSndlnZoPScG4jMvXuons6+ck+JNzWLgc1FK5aSatY8u4A+tp+wfbyGHNE4mSxX+GfetnqDXs3W0+JFC4bpWxEt6LqWq4tcj4A8xWGDHaN0YLCRci+VhpDNG9j9DwjWDWCSO0fE0AlwqJe5YyFGtHZW/K5Ew4vzeKgkhDWYYuZZcbi93Y2Q5F/S0J5FnAVvCQxTMpQKDEPTMlkE80R15Jw0/8cmpba9+w3FhPXIcA+bU0+b+u1bR9OlahdO/8FXuxkP+CPIQYl0OKce+qf4y289jfzjluacX/3v6rlvoqW/jIb7iBeOMACHb4AtQuc4dHXYuHGlSxuQmhnrUhOo0H/cJ+rCb6Vmf6DdjwlBGNJdAPJFDnD7fMWahNfNGx5o2W2vUZwoBhYBCQCGgEFAIKAQUAgoBhYBCQCGgEDhrBC4qgrtSZjarShybHvoFHv/Ofehzr0S5cyXijjS2P/8UiolB9O7sR/fRCLeUjyCdCuCRXz6D5tZmvOX6y5ioz0pFalXheNZIqAteFwgIrSNknxynUjzn3gGpjcnVSGqGj+5DKRVCmEa9Lvp1c3f9jFSmcgcSrdRExsjKTZH3qSWxY6UiUSxQZha7jzv351GlWl8lc400vHbVz0cwSAWxWEeQfdJsAWgNUFV0z7xe2kOPZQttJphMTncWCteZbTjdeyHmzTYm0HT4SFRVHwF6KtLlOE7aH79YqKgycgw6DfX1YmrcwzatJoFFIpHfCCcpfOoxTvX4VSe/oU0CCerwyBDGe48wuSWJMEeFNggn01xCYJcKQiLS/oXfm5htUVCRZLO5qe1IJAt4cDPtEUhW3/PmVridJ6uDT77n9G80rqbS9sD2/dj61D4m4wtg1a0b0MzxWrr2ei2YlnjPEBKRMTz6o39AsmDCvoOTGI3asK7FD8fMYdF6e3oWtkLSr0wldZnJ+KCrpXLXRwsHSeyoQ4p91ZlF9TvM8SRgDiYrdAUQYhdO0H08h9ZLZVqX9BwYY4LJHEK1eiaV7EKjZxMuIeCObA4jTPJpKDKpKpM+nroKSgz4jRw+qKndLc0LqLQFvKdv8jRI5+3VKHYjDJz0H+hDZtCByPX1RJ+JSnmHmX9sSlk+wzNhqpxpGJP1kxg1opHq41ea6tK/o5seYiLLQRSXvA06TxfW3dJJspoe4yRSs1S69x/chIEDL+CJHSE8+b1eZAnc0Kqj6Ok+jC/d9xIcoXZ84HP/Ab/PixtWL2KyThMTQCYQo0d/gWtDZoyJ8mIL7WvG9r6IVCUJQ/sa6JwBmPlMmMusOxlQGYBXPwgyFU1co0YeJxeuL/qJ5zPj9OdPMChcQuutbbAGG7XEli+fJSeu1nGu6pnMNVTvxsKlVH/7LDhSMtGv3cZkqtzJwvHUginTl3Chl5KjJP7LGJ1K87lQwt6NW5AKx7muVqNzyeVov+QKuu/Q8uTuSXr+T2Lnsz/Djt/8F+d/Hs+8NIL59XasYb4CsUJRRSGgEFAIKAQUAgoBhYBCQCGgEFAIKAQUAucDgZmcw/mo71XWIUxZDpGxMHr39iG9rBO2dpIeVODFqbrLxcOYjFOZl5bEXFH+I9uA8bEpWCxOJlcra363mjTsJFLqVTZJXX6RIFDVIWpKYkkQx6lSooq1LKri07aweo329Yy3p54uilmDWbb40waDW+1LtL9I02c6TT/hipAwx+eT3DdHEjbLBHL0utXR25sqRjvPN5mOn8Q5LErIMolgkrgW8cDVPuC5XlqfuBAg6VnmysukskjSD7hUdml9OF6D5otbBIWjyJfFGECr8tRmn/vvJPH0Rvra0zLDShJdct8VqSTOird2kYph1jyzLRVmmRM/6WgkgXSa9iz0E7YwSaaoN+U8TajLi+S9aNvl+uoxXQsxYB3JRIr++XH6X+d4b557Kr8l7dIZSQUK0U43bJ1gJ/XTiiY7iSyT2w2NuaAzMkGfePnOqQh6RcRpZTHIxHsVEpdGd5De51Z4aqW1Qjq3IDHF4NlvnJiIl7A/SYNuC8dZLhUWn92oMCCh+axzUMrssNx9unfSPpGX5/kMSufp4V02wcJxtlBdbCJjK2SpwWzhUaR3exJ6kocFjmuxYqS9EufOcRwk8SF92olPPJbG1GQGDh/nps0HF33ma5n40pCnlcRUAh6S/KWKn3ODmLEt1UKcqFSOjk3yO8BTM7+qlj1xwvSJx8fo+AenvNFwP+Uz7dfpwZ7lOy1wwuSsZvq0p6eiiJJwTWZyTEbK2ojDzBhQMZdClpY96bID8ZIbdq4nqfo4qLPULx8J1qmpAURHelBs5/DQCmURE28G7dOjAfjNSSaBHcS2/VYmjk0iEqJdSJztYRBj/9Eo2hicWbRyHYJ+D1obOZ9NsisojpSefvpshCSHlPHmh0hFJmhRHYGxLseEkQww8Hlj1DA4TQNn+fgMkM1y9ss/kp5pvWOTCvJ3blryPn0q514xHyPBHaM6vYxYUk+VNT3ImeDTysCBTGGZyrMWPsPEMsbusiNYxz+0xCabped7njZg/NxI3/KZynoJNqVyDE7weZEq6qmYL2GkfwTJ8QhWGq6G1V8HT4hzXruZJLBk0tjIDqS6TRigN/1gmEEbB58xMtaqKAQUAgoBhYBCQCGgEFAIKAQUAgoBhYBC4DwhcJER3OKv68GKm++Cs2kp8navdlhJMtb46OM5bkSh30mygqSO3k1yKIClSxaipbWeKjwjiQoSASd4jvMEkarm4kBAVIoxqj5jGO7OYTxSwFj7JLfPO5iAr0OjKWUynxh+YVCE1inR3YJkMdXZJfrNigKbNKB2vhA/4k1r94bQtf4OpHX7sdzyTeiKXuzc1oPxqQLq19STmK4ukzJ9avt3P4+xwW7sjtTiEAK4c1EnPWtb0O4XH27ekV7OxVweqYk4pnoSCDfoEaMZr4kJMS3mNpJIY7jp9hpMxgy4/1+fhDPYjHX/cQel4i64eL2eCslC/DCS4SH8ascEtu5KYVFjGh57hv0nq38+Cgl9i68TXpMfb93QgKWBMPZv2oUt20i2374EHU2LNVwEm3xyCPn4UQwd3o1HH5+CPhTEjfeswPy2Ou6WIEErVkEkwfQ8xM6bAmySpyTwj9OuTFSXHUAuNootL45h70v0Sg7QT9ovSnjx/Zbzq8VidaC2bRH6ElmM7+/BGAMBcUnOyUR5ujDHOl1C/Tw/rak9MJpk9OZS5DyOTfwAKoM/Qcy+CpsPvBm1QS9Wt4oPsIytl8+TFEI+1ksSOlzrIrHMRKOG6mwSVbKeAYyeHfuRohx29Jog6pppM8Ir5YmVi1MlHOvG48/txLd+OAhXjQ+3/PE1WNzViFq7kcGAGngv/114Bkax2vEviOd78eQzB1DXmsI7r2uFl8ECKWVax4zu24jo1Ah+vrkNvZNOvNXTgMVL66mubcTNbw3hhZEj+P7f/QgrVrVhzdLfQ8BjRY2NRH05TZwHERuN40f/6ze02TDhHV9bwUSMjhMKewItWBNOEuF8Pw28dvcTP2RMZKaJMcXMU0TJW2Ry0ZKWYLRK8su5QrJXuAPCQIyWX3M9ajoa8eCXX8LQ4LPYumcxMlQJLyB5uqBOEKuOeO+Ox3Hg6e+jEliK0pqPI+Q1o4M3m8uomiwZjkccv3nxIOLmMtru6oLPTkU8a5cRszPBZbDWi2CTg7soTHDXlVhvjvlEiXOljePayN0+Frip3BYxtASt4v1bMNrXh6eYnDGcLiNAT29GT6EbmoCd5LF/QV5bE0UGGPIpkrZUkkuR3ghO8qoV9kHb0SAfsghmmQwDYjwqZRLIM55Q2gnaD3ku5VmHrIiTMZevtecUO5ZMZvD01n4s6shjw7x2JhGtopXPJLHvqQcx0DeE52IBFI0+/MWlLahratAScUodWgxGBnXmgMoXGhVtQcuSS2C4+3exqzeO7/zgfyHXuxybN3SgPuTBonoGZ7QgSY6JKEfx5H3/xEBOCfrr/wZlnQ2Z0adRHD6CfYevwoihRltXAQb9qqtDEun6UBvwoFjjRqnGCb9fknNqN1c/FAIKAYWAQkAhoBBQCCgEFAIKAYWAQkAhcF4QuMgIbvlHsRn+xhZ02v0okIkpShI2UdNRzVmkL63FROsGJl8TalK8bMWD1Uby0EAySv7RXKWkzgs2qpKLAQGycEL8FUtMhMYkfrEolZhR+rrGyvRMjsHs4e+xpGYn4CSxZSITY6BaWGindDpJMo+Kw3Seimw9lbX0VS6znkxKu8ZMgshst9HywgpXsA3+UBhN3jwKVHJPjYxT0W1BYrGHxBj9kEmJF/MZjI+MYYREZVrvRZnkYojETXPIAZdRiL8MMukMovE0Usk4ibAICaEowtEMzGyXh6Sp2elGS0cQprEiJp4eYX+AyckE/W7pfcskdXpaeeTiE0hER9E/lSHJWURTMgVbOsa6/VTEFmAmuSvJ38698D5m+ubaK2hvpE1JyoMDfWGMpPoxMVqDcIxJ9rgUnTxS0QmqcQcwFZ6i9YEZXvahtS2A+kaSwVTlist0mYS5+EXb7RaUiHOWhFs6lSDOVM6SU9SSL8ruCyqSx8ap5KbPQ9lNBW82TS/kHJzsj4lkuc5ohs0d4o6MCJX0g8gRv2gyyQAFyXAqmnO5ClwuKz2C6af9Sl4WJ4HDp0KRSfeyfSTs6zE0EaVC14AUlaZmqsFlO0A2k2eiQDuJ0zLcLjMdRMTzv/o0EYsYoXATUxOIGD2IcN5FiVlJhoCnxKPjWnLJobEojowzoSUJvHkLGxh4C8HGcTLrbTAF2pHLmDm/iphKkMjmPCrQ/zkWD3C+kkCkH3W5kEZ4YhiTY4MYj9dhIuNk8j/x4nbCG/CipTOIzaM5jB0h+R/QMwDDPjG5IKl4BmWSDIxMIsrAyuDROPvCsWBAhvJjpDgf0xzTIoMFkn8yzYFJcU4V8gxPlHTavC3lOV60PyHEyJK8zWWTxJu7FHJFEqxljjWTFea4eyaRoUc5yVpagsiRpLeyHEWOvZn98dW3kFzPw2Z+BvrCBDnicTiGJqmq9qLJQxzZHvFTj7CfI33dMBZ9sPM5zzyNcyv8W6A3kD3mvUe5RicqDoQjdUj6+XeBfTPw+xwDWnn2y8TggrfGApefZCzbr2eCWCutgiSokefcy2UMnINU0pdoT8L5HY2GEeMzIcaEiNEkx5hBFTN3DBWIo5v+3OairO8UclEeVNnrDNUcEPEYTU1oVVRihLXEuZoh1hl6fJfpM16hzUkyHuMYcP3m3RopbSAGRXq/p4ltihZFxQLPZYAixXGJ0f9dAkdGKvuni0x1ibUUGDgbHh6D32kk2V2HinhgkxjPJLh2j/bxuTSGhMULoyPEAI4bDUEn/16yFuKdSab5vOSYMwAn3Hue7U/zGZXNurnzwAarJ4jaeV3wJo4CsUe55p0YGJ3S/vY2e1xsN/vCZ3CCGA33H0GaUyvIHS4SO0J+DJV0P+fjJNKcf5zSsBPrKqvOv9uyUIz8W81163WT8GZgQVaUKgoBhYBCQCGgEFAIKAQUAgoBhYBCQCGgEDhfCFxUBLdOtkvTNNbls8Lm9JFSEn9iKipHBrBz488wPD6K5w/GMDSaIFkziiRJpp/+17Noogd3e1stVWImEims4nyho+r5/45ALkUS68iT9EU+ii9965ckoTLoH3SSlGEy0o1fZ7JFJ/7o6RvoF+vH+/76d6h0bUAgswXlxBD+/UsP4NCBfvSNpdE32oRkhcpoHMR3/+XXeOzH7SQh5+O/f/A9qCUhuSCwAG3LXPjQFz+B2EQYP7/vX7CfcuR/2HszzLTkqNMdQpnb9p982kAC2Imb77kZbZ3NWHtJC2pp1BzueQn7jjyHhx/fgoef2ILBESHZCzi0twcfeqcLyy+dh7/+9C1wUjm97u2fJaEWQTj/EMYnh/Dpv4hoCu+brnPQwoTb+Pv20WpgCn1UjxZph7Lj0W/weyfVvTfj2R034+Yr2nDz+lZNsXruc532KiQdL7/zg1gYHUHpgScwNLAJex/Zj3fc9xAWdpmwaIER+/cewIF9B+ALtWDD+z9H0rYFN13aCJfdTNJLSCqqt03NcDHx3B3vvhFDJG6/9+W/RqZsQO+bN6Chzo/xo8MkykkYGuMILrOw7zswvLsXP/3xEew5MILbblqK229eCp3Ng0DHerTHduNN8+8nIbgX//iFSRLNJhgnSiSefbjjfTYEGVAQ24+5FWFOSyTzDbCGLFTnDuLJ734ebm8N9i9aCgstQ4zpvciSrNveu5ABiADesbQJNVR4Wy0cQ3ouSxEP8djIRgynn8e3v9aHX9XXoM5nRK3XhN07d2EPj1DHOvzhX3wRLU21eOv1HVpOAGmnjipXg30efE0hvOsL92KSz7EHf/ENjO+u4G/2XkHrEivaXKNMcJhD91QDb9mIN922DG9vrMe8kGjEDWhefgsCLV3Qt2xBS/MWRDIv4RPvf4pqWB+u3HAZFfJF9Dw7xPXgwGXvv4PBGidC+h4UDk3h3z/3L7znBHZGj2Kqtoj//O63YX/gcRj+6k4sXNyEnl/8nMcvcDg3xKOE6KZfIvLEVvS0L6Dn9PtR78ljpX8Penv68K/f/iViJG/hTrNfbnz2I/ehobEZf/tPb0FtnRPuhg1o8i3DR/+0jP5+jvET38UvfvRVLFm+DIt56Kb2Qzd5ADo/x7vrk2hoqMeGDlqwcD4xv+Ecilj20OKloEfvC9/HoVHgy/FrUVdXhwYPd1x4iti6dRTbto5g0fob8N4PXIEGfx71HVEmI96Du1ZPYiK5DZ/5wN9R6W3BLdebuRNIj6PDdgYETLjrrmsZ78ji+Y0/xJMPVtCx5Fb65jfhzoOPozlcwq8ee5HHJkQYBAhRSf30E09g54v0c1/qwcc+sRSJo4fw1D/8I/ppbTISIgFOK60ffOUv4aMfdulDn0TQa0Mo8iiDPlP4xg+excHuIdp29PM8N/7pHxMI1LTi9tsuwe23LwcfBexp1bucIn3Exnux//7PYKyxCdbhG2E3JWAvbGOwooRHn6Dvu6kJ7/7I7Qw+BXHZ/CAx5cxJHmCy5jH84J+/gQO7D+CZvUcwQl56+JH78fTOl3Ddm+/G9bf+HuaH2uif3YzLfX34ez73egbD+NfPvg9unw/rr1zDVc4g0MAL/JtMb/LGd8LDBJ9ruwKwMnCwsd6M/mgFTz36HSSeehSHua4CHi8MuaMw5vrQO25Fz8T1uHLhUty0ugZubvUwzvSrmcOoq1MUAgoBhYBCQCGgEFAIKAQUAgoBhYBCQCFwJgQuKoJ72pTXJIpOk0jDZE81VYJUjyXGBxEdn8R4jOo/KnLFg7tINVr/wLi2TTpdKJEk4OlyKHEYQXhjFLEPyMaoaB3qxm+e3YxEiuwMuqqdGz3EVxMm+prgpPL3LX+URhOJSnd2CqXEMPZv24ptmw9R5VmPCdTz3BHtOEIF5pGDVGvS8uLNVNPaqOKGwU3yuYSFq5ZgcmAIpaGvIRahgrq2AwYqDuP67ahQnblz/wLEqax9d1sbVlzGpJE+qo5JzJVSk7SHOIjuw93YtK232j7+jMdM2Px8D1WnVqoeK3BQwR1sXQG7ZwzzW34KUyWMHzxCdTj70dHihdNZQXf3UYTDUQZwxNagxABPt1af2deFnGcSlyys0ab58Zuc0xsSr1RZBpoWUL1ei0b/49CRlNu5ZwrPbaKyNWmmatSEHbsOkjA8gM5lDlz331aisbmG59pmKMi52PTUENOzuqmjHiVjHn3feRIRKlEXL/RTAdyAwf1jyESpsqey1+Kj13Ikwt8naKnQjpRuPlauaNZWupEKYLOT/tguB+qcUxhmIsLde3fT85rK/ARJZ5K2VtqFuGhHNHeLg+pDgdbe0FNlK8rd/p49sLtr4TJT4crniIWEZ5ZK6d70DfCYQvB77LREslDpK+MyXcq0uRmhOlePnkM1mCBhHKkxI1lrwq49+7Fp8wFc33QV1ixchZZaJ9rqRT1LZbt2OZW2Bhd3C5gwf+VieEccMPz468hMJnEo7keJcyPlPwoHk1AezoZQsdhRS2uIpZ0+OI/x+A5fA21TfGgdoA1JfxEHjoax48XN8Aap1q1zUTlbxp7nxuAOBHHth5tQ3+SmfcpO5BJjOLRlF0aodo620V+ZdjsTR46QsIxhbGItQkk3+g8fxr5nnsVAyIDhGtrCTHJnwcggdxMUcaifiSB9GbSXejAydBQvbe+mqjyPWgZA5Pm8a2sv12YZCSqRvfQVN1hDJIzpi93VDr+jhG/+cCMO7TzC+c+dGNxtoxveCf3wS/Bf2gl/63JU3C7UUtVrnaFYnkb8dK8VEv4VenYnJ3oQHmDI6mADRiepHA5SeR7KY/e+JJ7fmkLr5Xp0LQohYMtz3emp/negKUDlMr3cd2/eQ590jkczrYNsVhwcI5lPm503r65j7Rn84pHNONLHwFPDTcg57cgmemjFE8Vg7xG8uKMXnnoDE8hSRT8ygsMjvcSqBulsK+1lJnD4xZ0YLSWRaTbSPimPsYPb4B4dxQB9qnPEDqOHuZNgEge6J7Cnm1s4QCU+58D+/UdhHtDhEtrPyN+y6Rys8udMpkGZCTQj/bsZdIlg/6F2qqTDfNY9j2TagN2HN9BqyY75SxajtTWIAHcgWJkHIBOl5316Aj279mLfi3swTvl2nHXFR/r5OOxH+6LVGKIvdiN3olg9DDDx+xWLeX967h/a9SJ3VPjgryFZTaV4kok7jRYXOrveB6e/GSE3A9H6NL3m+QDkTohR2pRMFCe4hmyY9HKXSmY/g0f70JdbzqMN67n7oSFgEbG7WLKrohBQCCgEFAIKAYWAQkAhoBBQCCgEFAIKgfOGwMVFcL+sW/LPehOJx3osvfoOtKTSaJzidm8mLhsbo0eqnj6q9Svh5j/MG2kX4eK/s9U/nF8G4uv6A5PVQyJsPZabF+Dej7dThSmEJffAa2WKP2WOdDKxnR2Xkcyq5/Z9p6ULFVsN3vpHeqy7dYppzkgAwsnzEjzo/6y9d6GmoQ5Lm1xVL14SLjomXrR42uHTBXHrBz9K4iiPWH0HyRvai+iWkGGqoHNlPXcPuHDZYip4XfSdPqZE9NTRC36FDndaV6N1JWWlx4ub7xaisYW+zTzfLopemkqYrbVYcsXdaFySwkdqSZCTsFuwmKpoqhsvWbGeFgIkxphANUvvXuZzo4WBDt7GpVQBL8TKriAJp/MRxxGWiepi9mHh6jejsfNyuBaVsPLaEmpq6XtfZ8DSZTHc8uYYArWNWLO4USN/DbMsMqPZhvoF18JWG8GHP9KmJensWDCfZLUbGdZZom2EqXIlRyuFDVMVjEwyYZ+f3wc6sGp5s6ZUFaW23hhEsPkSvOmdH0WMfhmXlWkFw2eABSGS/y60ih0M5ayaePw4xmd6I0SsDk2LrsXa37EjWTJifpYEM8fax6CIgUltDflO0XhjtX4RE2i60OCmrcX0s4TTrSzZPpkQsnPtWxAyNeKW9QvQQD9hGxlIG+NwHZ2rcd2bIpi/aBU6F0s+ABL1tKSRmTmz6GiNYXY2w1vvxq3v+AvNnmWYwRexeAnY4rymgiv0C6mI96GjlgEXViC+5tVS7Udt66VYfrUd9csYMGi6lsp+G1rnt9N/m3N9eRFWhwPL6FPuYh9sxnnEM4Df+fO/RIIJPhNeGu3QJzsVpuc45+CVl67gGPvhvfVOdNW1IMadCHEeuSRtPhIVOL21mHfJAnhsBbQzMOOsjeHjxkuZILPEcZPeWZCcWsRxYbLGoA1uNlGWg/TTW7+EVhl1+OM/seHW0TATDxKXUB3tcKhCT90IV9OlcDU3wkc7GGPV4Hm6o2d81TMIUtd1DezBBfgT27WYiOVJwLZwPdk5L6jyt5bQ0FbBVTdUsPyyxfT9JglrNNEfXA9//XJc/dYPY3GEyuyrnSTddehaSGsgkwmrio3cFWDAwgZaj5DM/VNdB6ZoPRLqvAou2ncsr6uB35bFHW+7BE1UdVtcOlicglUzsWph4MeBej+9vbnr4ba/vJe7RfK41kPbEk6d5FSZtjsuXL6qAw6S6q7m2zU7mj+1r8V4WBIxsjACY/ctp5rfi0tXtcIlYy+POhZ55Elcz9nQgrtufhtqaoJYt6QTJl0Wutxi7mYxYNEGPgPtbo69j7tZGJyRBcIsriYng3/MV3Hze/4UK24axyjroaHK8dK5bC3md/Lvp19sv3hP7qKombcOK2yduPfeZs5FM2qbWjhfmMhy7RKuGwvqlnRp69rKxLwGnQWLr/pD1C64Dg1cV2naOcm6Mpvos80soPriWgaxGpnfoAHLFjfDw//j0Jp2vAXqjUJAIaAQUAgoBBQCCgGFgEJAIaAQUAgoBF49AroKy6up5tChQ/ja176GQCDAbdW3w0eVYVNTExWWp9I7r+YuF/+1KSYe+8xnPoPdu3fj93//9/H2t7+dvuAG7bj4W3+ihUWyqdu2baOCmL6uVCeOUnl45ZVXYsOGDSdO+i15V6H/eyJOP2gS2yWSrPRkoE2G2GMIvXyeSqVMr+kE71FGioRuhfSay0vPW3rNS2I80qv0EqdPMpWVJpJ0RhLksrYu1Poq0me5RL9h2gPTi7mi+eZa6J0rdtRzEtmyP4U8PaDZnyQV8kLwObz0BSaJaKSHr47Z7vIF6kFJyp2+P/JIoncvSfF4lEEJ3tzs9mt9tpEgO875nsUQSJBADj19kc3mE3VLgkSyn1rdXjdJz+PkvbSBPtSpKP7zU+/C0f27Mbb2H6FruBx/dksduhqouqYSOEUPcZONAQseHB76bc+9UTPnF12u6Wmtn/P8koSjeXrMS46CNJM+GkjiCs46wWruTbjgZ1aoYOZkoB97Tjv0DCzoTHYqtnVU458FWDNaWmTwR7AzMieD+KNniUNZ8OD4SgDM6qCnNA9ZpbOtVDlXrpE/felcgZjpqUiuzq9p7E6+x7m1c0aTz+ltpTjEhJXD+Nbf/Tu+9fl/R/PlG3Dnl36MxpAba+vYWZYkfdKl/a5jc3e2/p7bzZnyUnIfcJdUIpFmFfTbZ5BDnjsu8cufsQg5HHx+ce5zXenoJS9rVtYuoyv0ICdxb7Noxzm1Q12kEFAIKAQUAgoBhYBCQCGgEFAIKAQUAm84BIQDyzAP1b59+/DP//zPcFCs94UvfIGCrppz7utFruA+536pCxUCrxoBIQstVIZKCEiIZzkM5ztww3sY6cEsZJud2/zlXpIos0qpyfKskAimMpZvhXyVQ9p1oYqeRKlWP9tCsSzvW03eN+f7sW0G2i1QGg2bjYkTtf5UrTpEoS1KVSOZYB1lnKfvj/SPGNCP32anrQXrFLWtdPtcey7DJhhWsTtRt9RYYYJMrW75cVKRUaiOhTYeJPHIz3OMZFzoYU41tIN2KQaqXEWEfJwbP6mO0/8ibZH5JYNe5n3OZn7p2CGjhSpZ4eGNkkSRv7+s/ae/92v1jY7qdE1JzLkkym4dgwls7Bz9tmdvpZ6BQ6mjOpZcPyYLBfai/udakTnLJJFC9J46mtO1CXYmYidrzcHEpnKmYDfz/JPvMX3l/9/XSkUCXdRSVzhfOZkNbLNN2s2Gy/uZ7X/VLZX6OF4GBvNsnKIa1nwvr3K/meXYcBz7jl733FVQNnOxkHiXoI0E61RRCCgEFAIKAYWAQkAhoBBQCCgEFAIKAYXAhURA/cvzQqKr6n59I0Amx0Ky5sIWEsLmqj3AyxdjVY8pBPdrVYRUJqulEYTVVp3tnUlGGyUxIs1PTu2QXshEVk8yuNoz7dfT/CCxTCLSRgL5fBRWJZzosTLXuqWVQs5zjEiGauQ2CW6QYCSNSsWqHMeqPJeXVzO/SBxKckppCfndi7cweCDFZDGet3Zq5POMHhu1fA0ScphbEcWzidhJOd3wnXqPudV8Yc+SAEiJyVvLDLDoSMzLOqKt+wUqZLFJcMuaEYuXMxUhuKulusBkx4cqCgGFgEJAIaAQUAgoBBQCCgGFgEJAIaAQeC0ROD/s0WvZYnUvhYBCQCFwwRCgNUORSTBpG/PS408yaeAkHtsxiIH+FD2z/wt63w78ynYr9jU1YsG8ELrmBUmAkwu8YO1RFf+2IVDMTKCYncSuTZuw64UX8PQz2zDIAEtsaASFb38f7e2t0N26ASGfDYtb3SS6T5FU/7YBpvqrEFAIKAQUAgoBhYBCQCGgEFAIKAQUAr/1CCiC+7d+CigAFAIKgeMIUKZdKYWRjo3gyft/iNHhMTy2cxBDESYDPPwgVch2JiX1orZ5CW67YTHaSXCLvlUR3McRVG9eJQLFzCSykf3Y/OgjuO8rP9HI7QGxoiHBve9b38e8xcuYbLYDna0BdDFJriK4XyXg6nKFgEJAIaAQUAgoBBQCCgGFgEJAIaAQeN0joAju1/0Qqg4oBBQC5w0BMRjWWenj7EJT1xLYfPW43FqL9mRWu4VYWyxZ0AJfTQBBr00jtpV+9ryhryoiApKI0/j/2HsPOLuu8lp83d77nd6rRr1LrmDLxrhQHYgJ4BBCCEn+gRcS0skL4RcSkpe8l+SROHmhEzBgiHHBBcu2jG1Zbupl1DV95s7tvd//+s7VWGNpbMu2bCRrbzgzozv3nL332uV61rf2+qwBtPQOYcXlV6CFr3UJwV0T648WtPb0oaPRgQaPhb7vavYRFFUUAgoBhYBCQCGgEFAIKAQUAgoBhYBC4CJHQBHcF/kEUN1XCCgE5iNA32FzE1wNQbznN/+YSf0quJW/Fn6xXpiQ0OZi0ksTHFYTzmf767kWq+8XFgImVxtMziZce+sybHzPbzAJKtsvNiSchEw0rSXVdHj8TJqqg4mXKgoBhYBCQCGgEFAIKAQUAgoBhYBCQCGgELjYEVAE98U+A1T/FQIKgdMQYGJJZtezO12o1WowMJufbp5SVkdyG5KoULL8qaIQOMcI6HTM2sj5ZbUzGarBKj/y0mlzsVap8jUDFd4GppxURSGgEFAIKAQUAgoBhYBCQCGgEFAIKAQUAgoBQUAR3GoeKAQUAgqBFyFA8pDsodPp0F6dT26/6G3qHwqBNwSBeuDEbDbAbD55RmCOzWbARStz/35D6lcPVQgoBBQCCgGFgEJAIaAQUAgoBBQCCgGFwIWFgCK4L6zxUq1VCCgE3iQEFLH9JgGtqlkYgYVI7HknCRa+Sb2qEFAIKAQUAgoBhYBCQCGgEFAIKAQUAgqBiw8Bdcb+4htz1WOFgEJAIaAQUAgoBBQCCgGFgEJAIaAQUAgoBBQCCgGFgEJAIfCWQEAR3G+JYVSdUAgoBBQCCgGFgEJAIaAQUAgoBBQCCgGFgEJAIaAQUAgoBBQCFx8CiuC++MZc9VghoBBQCCgEFAIKAYWAQkAhoBBQCCgEFAIKAYWAQkAhoBBQCLwlEFAe3G+JYbwYOlFFrVJEtVpDOlvQvlcrVej0etgcbu272aiDfiHf2osBnou2jxWAifeymQzK5TIqNQMkDZ/JYmWCPiuMDOEZVBjvop0dquMKAYWAQkAhoBBQCCgEFAIKAYWAQkAhoBBQCLz1EVAE91t/jN8SPawUUsiG9yKZyuCu+3YinswhlSrCSnL7svd9FC6PB0tabXDbDG+J/qpOnA0CNQY94ijlU/j53fdicnwS00UnslUjBldsxKKVl6DdZ0SbV82Js0FTvUchoBBQCCgEFAIKAYWAQkAhoBBQCCgEFAIKAYXAhYiAIrgvxFG7GNtcK6NaSpLMTGMmnEIsmYe+WoXeZEW5UgPF3JpydyFoqpUS5Mrn8sjnqf6GHhVeovzV1SpUfxugM1pgNBrhdDigowrcdB5zojX2u1bjxT6wB/wfVcqGt550vVatoFzMospxyheqHDcpFuip2ne5zCfV+oJDFeVSCcUcgx4MfGRKNQY/kkjznmJZ9NyvtpSJbw2ZdF77rk0IPkLmhRTBvl50/Pnkj/ymzSOdXmuf2WKuj4s6UnAKIPXTBYfAwmuQa49r0OniWuSiuLB2HgmKyUmgKjLaSSDwZ1nbOticThiMBu3Ux4XVpwtuWqkGKwQUAgoBhYBCQCGgEFAIKAQUAgqBc46AIrjPOaTqgW8EAtVKFsXUYaQSBeyY9aNYMeMT7+pBQ8CN5lYPzBYLzOJHsUBJhI4hNn0Izzz1HJ7Z+izicCNWo61JuQBTNgajwwd75zp0dHbi3e/aBKfdjO6A5bwluQvZJArpOHKwa5fVbECTz/aWs2fJp8OYOvAoUpkcNj83hWzRCJNvJTxU63/wvavhJslthJnkvhO9y9fB29KJyiN3IB49gWpqAGPJEgIumROvZpuroFYOIZNKYfNPtyGdzqFqs6HG4IfFBIYUqsiRSK9USL6Xwe+nJpzV6YPV5Wf7vFi0eCkcNhOa3CS6FVt2CiT10wWFwOlrMFMgAexcBjfX4C9/YB3cbloBsUcL77znX1dr1SIK0f1IJhL4yT3PIJEscl9xwkg7oyvfcyOaO9rQ7jHAzrWuikJAIaAQUAgoBBQCCgGFgEJAIaAQUAhcOAi8GubnwumVaulbDwFRLFcLvKjUrdpQ1lnhcrtJsLhgIcFrXMB/u1zMUWFboRI3iVg0hkQsTmIjiSRVtimdAXohuDMpGCoGlBNxJBJuRGMJqoGtyLvo5WzSvyRpfm4BrsuARYUuxfAKqt9yIYdcMoYUVe0p3uMkG9PgtWoqxLcSlypK6XIpj1Ihw3GLIJ3nmJQzKJUtVOzPqaj17LcBFpuTXuw52AwVkv55yjJLKBFQUX+/+iIK+QrV/lmq/jPIl0hyk6U26Oj5ToAr9IEXhbeQ29UKFawnQa+wHRSPs9QQ53yqlmmZY3XDSHW9mcpQVRQC5w8C9XXBqaydQpA5LGrsMwrXYOXkGkwlwkjmDKjmUjwZYUJZ1sEZN5znL2j95Wkgqriz/FyQEx+ReBZ6sw2pXBFenvio7xkLYHEOuiY5JKToX2GPPwdVqUcoBBQCCgGFgEJAIaAQUAgoBBQCCoGLCgFFcF9Uw33hd9ZoMqGjZwA6kxuDi/o1YtdkrZO75hdsOnIkRjPY/eh/IT5zDJu3JfDw00msvWIdLvnVv0ALVd9ykS2lzUkW2UQII4e2YXRyK/7y975NX28fPvppvq+5GVcuCcJueSPJSZKplSTVwFWMTZOQrerQ1uKGzbqQhLDIASxh+PG78Pxd38GO8BB2RIawfHUH/vxv3g+v0wKxm35jqJk3f+6YzHaqsgdgsEfRbn8KM7kSHnyuAy5fCR/5UIW+6zraCdhhIDnV2tmPQKAJ2d42xE1xpD0OpF9Tk0mYG9wkzE1YvKwf2VQcu7f+ADNTx/HIrixieTNu/tVPorOvHx4GQNy89Hqa3vCaOf4spo/cixOxMm77Pxk0tA/inR/6/9DZEsA1q9pgeokTBq+pmeomhcDrQKBWZRColkMsXiPBW0PAZ0fAbz/jiSarE41dy2FLzKLJuBkoFPHwwVauwRpuLVTgOeOO8/sFncEEi7cbLpMPq1cexvj4FP7+X++iiluH1suuRMnVjBanDU4GTc9tkeBsDbNTGRSLZQRafLBYefrk3FainqYQUAgoBBQCCgGFgEJAIaAQUAgoBC5aBBTBfdEO/YXZcR3V1w6Xi4o7UW97NC/mF/eEytpSFqVcHDOj+zF9Yh+OHNZjH6/Fl5PY7l+BgWYnBltcvE1UwAUkZ09An3ge8VAKRw88C6M9gMMnJlGomrBuwA8TDbnJY75BRTxhhZCvUPUL+onr0BikGtm6UHWi/qsgHZnC9KFdODKlx84pBywOC3IkyJ0L3XIBv6Yz0BbE7iX5X6YSuoy0sYBImKrqco7qbHHeJkdH1bQUm8OlEcguhw0V4lF8PQSVjh7Dxhp8Pg+spipMlSiq6TGMnqD/e4qe73ozLO4AXFYDglYhuOnoziszVYOxNIt8LIn9Ow8jEE2je8MkW6dDYVkrPbpplvKGzSMNBvVFIXB2CNRK3Hey9KEGIjGuH5sZgQXu1AshTNudMnMYuCx5JA1UPIeZy6BS0HIfyI5U1yQvcPN5+ZKOnx3cK7h5CKGfTpkQi0winilrCYwzuYp2QuPcNl0Qqp8KySQzyGVL8AQZRFtwjz+3NaunKQQUAgoBhYBCQCGgEFAIKAQUAgqBiwUBRXBfLCP9FupnlQo4UsEL9qhK25ETz/wQofED+PoPn8D+I5NYe+2t+NInbsWKgWas6A/A9gL5KWyjBQ5vJ8nvX0Ow5wgo3sNsLI3vfftLMDmCaPT9H7S1tmBluwUW2qCc61IjUZQNPc+kmUXct62N5K0FgQYP/aUtC1Qly5UEeN8Qlr7jepKui+FODWFosBFBGxNksjvnvoULNONNeslgssER6IaF3tYbL9+IkdE08j+2opRkckcOv4ze6f0l7w25XpMzidYveSKVlfTcbuwY0pKaLl62Em478d1WxGzWTq/2pRgcWoSgWaddQvHpdDU0NzRg5YYbtKBKo+1/YXQ2iXv/8/M4sGQd+nq/DJ/HiaXNJMfVrvsmzSBVzUshUEyNoZjYh90HfNhywI/rLtGjo5WnWk4reoMZZmczAz42XHb11doa/I977SilXnoNnvaI8+yf9fVtMjvQtXgxzHY7VvC0RizPIBpjZYypvWA5dO4aLgS3BDEL2PXELqq4U9jk34Rmlw38uFEq7nMHtHqSQkAhoBBQCCgEFAIKAYWAQkAhcBEjoKiWi3jwL9Sui/+xXGcU+iYLwR2dOorp4/twdCKBQ1NlXOZpwtpL16LTq2fSwdMpUT0MJgc8Db30Sq5hzYoejE+GEPnqYyjqPRgPJWGw+bC0RYjJ0+89owWv+oVatYxSNoRcuoCJkAc5+kYXqOZeuEj9etg8fgS6+tCW70A234z2di+stGd5A5q3cDPepFdFrW8kESXe1/4GP1JZEyp5neZ9TT75DHJ7rlkyMxaYHXO/Povv4uuth9XupircCI/bi4zHR5/3Ml+3we7wMsmemzYH9D+ft4M6HCQIm3q0sVje50elPI3xI7tIojkRTpUA0xvr73sWHVNvUQhoCFSK9NFOTzLnADAasiFBBfOChetAyG2TpYxgYxMyOTsqBa5BKqBfbg0u+Kzz5kWubz0DVlzDso49BqaO5dYqp3TEGvsN2OW5IRXp+53H7EwMk2Nx7tslnsVRRSGgEFAIKAQUAgoBhYBCQCGgEFAIKATOFQLz6Jlz9Uj1HIXALwIBHi3PH0M2PoMH79yO/buG4R+4BRtXd2H1hkuwrMkA6yvMdqs7iK51N8I+NoFN7nsRiuVx3x1PoqFzHMs+dzUaLfZzrrirlEsIjxxBJFHk0fkhmJk8U6cXbfJCRagXA5r718Pb3IfBih1ZJty0URLsoCr9pe5a6EkX0muSyk5sSuSiCcgbQEC9HBpieUM7hmKeQZU6wjVKxGtMRkfmfcEb7W4f+la/HWEcoSJ0jL7qNWRLJe2q1cwL3qNeVAi8mQhkYrOYPXqAgTU7zI5e+ti//Ob4i12DbxwyEggr8otcC8VMz0nNkhg5fhS5VBbD40UcHTPhpryeZ4feCDL9nLRYPUQhoBBQCCgEFAIKAYWAQkAhoBBQCFxwCLz8X7UXXHdUgy9aBETVXUmTjIxTIRfFyLEkPCu74OhYCb+/Gd6z8Ds1GC1w+ttRSNeYUM2AcrWIHSdmkavaUSiTQH8DwK1VqdjOpngVSWzTH9ZgoEp4YeJ0jg6x0RNXLt8b0J7z9ZFVjq9cv4hSq9X9c+fw1+Th0pSXaI7BZIEr0AyHJ6qNpZw2KFPyWuElROELz/lFdEbVqRAgAuViAfl0gqcMClRoc88R6fIrlF/kGnyFpr2uX79ga/S6nvIyN8v+UUqhUswgka0imtHzs2Vhi6WXeYr6lUJAIaAQUAgoBBQCCgGFgEJAIaAQUAi8DALnJcFd43FeOdKbSjOxHC+jiQpVl1U7PmwkQVQWNWQqyQRzVFRaAxop6KVXwFn8jf4yUKhfXcgICAmZjkwjNjOKyUIe01RBL+kKommoDY0NklDybIosBy/MtiwG39YH20QcTxwe5YxjAshUEXZnhXYi49CRqJiOMtlhsQqDtYHzzwq3rQiPvYDQTAIz0wlU6V1bZTJCG+0pmju7YLeY0OihOlvO9aNIgilH+4qdiMxO4gd37UQsU0Os/SjtLOI4eqyAatZB0onJNJnkrbXVDzuTwBVTs7QVCCOaYrLFZB46kxs6oxtOuwU97KtBCPJ53RT7k3xyGoVcDgeGjyJfEBUx051x3dg9rUxy5kT/QDuTddrAXInavZViElWSMaEwEyrOkpQhE1PmZXXYEexoR7WQRW7mOHKFCmaTFejYPndDB5PUWdHX0wizJOSc1wb5sVbJaNYx48ePI5tOae2PposwWtxUjjLxZ1sTWlqbNYsAt432Aafdf6H9UxTfKSYCzSQiL7LSqTJRXyJ0BFkm+BufydAr3AAbAyp62qD4jbPQV3PYvS/OZHcVtC8ahINJVBsYmWnwnvJjL2TCDMDMIpnM4dDhKRRJmnNIYbG5EWwdhIXzrK/Tz3GgtcTrBK7GAE85F0Ymk8cI14IkQC3DyqSrRnR2eWVgMXX4GAqcV0mRwDLhp6ehjdYu9CnnnHVwztZTgNKBmHM3L3M3QQuheB4mZ4Dezrz0Ba3v8URe67vF7tL6bmU/upslcWh9NszN5XKpiMOHT7D/TNZHV40yeylz2WCyo60tyCsAE2+R68xSQa2a4WdHCuPHjqPIdo+FOA5VPUxMLGux2TAw1EMMzfA6zDC9oNDnDlBgBlgqcacmpnhNIs175TJagzDZglxDdgwu6qSNES2E5jrNxIKVchGR8SPIcQ0eGeH6LVW5bmUfYLJch4mfbQaYXZ20AHGip9XOHABGpKLTSPOapof7dDjFhWnS1pmRWMg9BrNTu8dpN/Mep7buz+zr6a+IRQbbf3wPVdsxPPnYVmz9+V5k/UFk/K2YGGNi1OEox5AnJLjv2G0Wbd/Rc0+Z6w63WI0I93WwPexnpRxGnp/DB/cdRyqeQZ77ID2F0NLey/3CBT89fOQ6oxBHwTPFe48dorKZOMZyBa1uC7Gw2uxYsqQbMgdoff+69oNKKY9MbJpzOIPR8RnOYTBBpg2MI3KuFBHnfqMu4HgAAEAASURBVK3jGpL5suCUYeNrVbaNV3h6Srtk75I9WG+wcN4E4XS70NfH9vIUzfz9q77eDyNNtfzWH9+JWDTJddSGVM2Lo8cPwWqNc80Ty5oO/sYALyY0npu7rE/qlf1S9s0M8ZniZw709TrNFgvnWx+fwbnKPVP9t88Zs0y9oBBQCCgEFAIKAYWAQkAhoBBQCFxkCJyXBLeQ2yARkU7lMDWd5x+8FpICfnok65j+jYrXXAaRmQn+xD+e/U6YzFRM8i9h/dxf4hfZIKruCgkhBPcUCYsRTAnBTQKptTtIoqQVTQ1nawshy8FDwqqARW8jSTMyg8y2MZJTBcTTJdizFRRnR4FMCPsOzyKWIt3nW0LCyYuOQAodwTSG945i765RlIxOlE1Oekc3YrUlgKCHBLHbovlJA2J5kcDI/kcxMjKKb9+9C4mCERvefQRubwzHqD7PJewkkVpgJpnl9jlJvplJTJFsnBrGcfEWJ+FosHVAb2tnckMXOtr90J+2AIQUzMXHkYhFsO3RzYgluG6K9M/luvF3rIXL1wQXSRUzM2syX6JGkgi5Xc5MYuLEFPYcmCR5WUGBCdg8wSCGrPTfJcEa2fUEk2LmsW+8xHVpR9fSy+H1eUlsBUg0GmgiMp8sEmV9FuUCyZ3h5xCemcIRJlk7OpWGxdWuXWvWrYSZPunM9QbGsUj+XdgzWtSxQnBnE2FtXs71RgivZOgoubIMdu6api2CGb5+C8fYjD77QRjLUTz8wDGMT5dw2bvtaGivY/FigpvkdugAxifkvTuQLXCMWYHL34ZFa530C3eivYVzWAyFX2eRBKjl7DQSs3Hs3k4ismTkzPXSg5yJWd09JOaK2PPsVqRINo+n9ajR17hr6Tp4A42cD07u22aNZJfhFHI7zrl7bCSBw6MJOJtJ4Dfr4TSQOLYfwChfv+tHx+BqaMFlxiD7QcK6wUGCu76pz83lPE87bH/yMfY/hCjncrFWn8tmEtQbNvDjoCVAEvYlCG7JTFpNkeCexKGdj5Mkz2Lb3ghPZxjgCA5wnfFkBBOFuomhnX5GJmFBpVCBXyvEaUuTxQQ91bc/+zymee80gwxW7yLYfEP0wW9AU1cbXCQbrbyNKRh5IwluEqyhkX2IRiJ4+PFhZLiWdGZXPYlpIy2P7FY4WkmKu5qZ0NZEgltPcnsSU6xn54EJ7ByeIL9t09aZlQ9u5D1mRxPvsaM56EJXMz3qz4rdLJHgTrP9TyE2fRybH30a/3XXPvStbUXfmk5MjEew3zZD7FgX951AgAGTZgb7uKdoKNS7wz1GB28b91OOixDcuTSwa9sTmBwJIWH2oUaiftVlJLeDVIWzjQsR3DUS3NV8GMmZcex4cjPJ4gyORxiwZt2uFu4lJN0FS5/RpGH5QpxBG4xX90UCianQCYRCYTzz9C4GJWuIFxhYITG8fmMTCokkdPzsEGL5JWEUsrmcxOz4QQzv2q7tXbKHSYDO5luE1naOe2M7PA79i/avaqVIrA9gZmQEd/7nf7MNSUx0MTmwv4PBjsM8kRKBvsRgBwNd/ct0sAX9L8xdIbelzkxiSpurM5EUdhxjAMLo0up0ezxwsk6fhwFG7pkv2fZXB5d6t0JAIaAQUAgoBBQCCgGFgEJAIaAQuGAROD8J7kqOf9xFcfiZZ/D4g8+iQsVgjiScSKwMmoLbQpLCD6fXg5s/0UOOW2MULthBUA1//QiIDUQmHkFydprkMQMkLDS10P5Xt4U4+zp0nGgSShE9tA7ioZxDmISW2elEG1WMBj41NrETE9MzJGaeJ2llRnNrB5rb2klS+bFkQxsKGao1s7Mkxo/i9q/tJFnUjk3vvBkNPiuWdkjbaiSoG2FzFrQElrEMScCUWFgwUSaVskYhq0mw6ZkAbY7w1WnqSgtV2WOIj21HqLCClw5D/UFcdsmARi4LGVUWdeTMXsTjcXzvjgeo/iujpXcdOnrsWOUVr24ek58aRS4zjv/+VgI1ow83f2AdVbkBGCtUs7KHOhIsujLV5EdGsG/4hKbKfXLH0/B5mXBzaAksrcBlrVRtUt2789EfY8xop5r1EyT0A7hyMYlCsxCsJPjoXX3g/h8hMnECT6c6ES51kYy34MZ1FqTC00hGjuLwc3Fs3bIHnd1N+OCvbILbboLPKmNwHhYSfTV6alfpayDe2pqqlUkwJeOekFGZ+DSOHR7Gf927F5PkowKLrkfnkmVYRKWtqDstcQOyWapBjz9FYi+Hx5/dRaW/BX39HZriuVI6Cp85iScf6kZRF8HN71uEvi4mHw2TYI4cw5PbtuPJp7dz3jSgeemlVLnqELRnSKincPDeb8JgcSBX/BX4SJZtWtUCxysZz78sxDIC3HFJDFcL0wwqJrFt9yRfM2Ln80upJnZg8aJuBj/0aNSlqdKnuvqZn2GUwY/RQ9fB2dSB697Wj5ZGp3ZqwMA5nYmewPSh7Yjs28654IXL5dD6Xs7E4LPtR55BgZ98rwvBoBcrBhi0oVI4P8UTDtGwNpdT6TyauleiZcUSLHULCV2fy4XcCezaMo3HHjiMK64cwOVvG9SU1DZRgFMxX6skEB4dwTN3/AjhPLAfjSSZ3VjztlUwG2vQZw+jUIziB988QLW0BR/+1VvR20uLo9IUqrkEHr7jbkydGEPG3oKMYznaqWJe7TciOnkc0Yn7kRxuxFeGU+jiKYZbfmUNzLU4CpNPQZTpd25Jklg1Y/H6q6i4NcBuJp4MHozvfhiZ2QRiugHWb8OiIwcYX8th2/YMnny+hLb2PlxxnbSvol1ZKpHlnpSlHdOG5ajwlAjFxxLmfYUi85T+9ZysBp54MjgKaA14sLqVewH7Ho8ycEeRskHskcT/n5jr+f3F64/rkeMnxGts7CGkmOz1Oz+8FF4G7pp9Pehu7EclO4kiT7c89dD3tODf26+5BtVrr0XAroffRsq/FEOVGAuOgmemakbczZMyrSZcu5aha9qljB98GoUpA772L3m4vAF87Nc3wstTDHwEZ+LZlzxPDEwd2YoxBoLue+gwg5YOdC9dDg+9xgcsDMbkGZR54AFEQyEcZYCmSBQLVFLXez3Xc4LLMr7jKYw9txnDuQYMZ7vQeXL/KuR4GmXiONLhENs7hbauVm3/cjBS57cK3swbwBwJYBLjjhUNsEUsGJ3WIR2SQAsDgSYTAzgMKJDgllMRhJ1EtUQSahjfuQ1jzz7ENWLX9k27Qz4/bNxP01qdheIEvvefCdhdXtz68evh9zlYJ9X2c03XWq6+KAQUAgoBhYBCQCGgEFAIKAQUAgqBiweB85LgrpFQrJLgPvTcz3Hff34dSY7HMP/WPOWB3MRXNqGtswXv+OhN8FM1OkcCXjxDp3o6HwHNoiQWJcE9oyUFFJJA6GKhuF8twS2RFD0J7rrJwxhJpAytFTJUThbQzBUjNjnRqV2YOLwfj2zLYDJcQaDnHfB3vwO/8v5VuOqdq0huPUNibhTb946Q4P4+gl0roW+5FIs6fVhE1SUfQaKJqmV3EUubzLQcKWNPusLj8yS4mcxQbCuE3DbwemFy0wKCmShJhFOVPfZzDM/osWuGFgOU8OaY9HDOZryUJ2k2TlJmYga3ffW/SN448Vf/9uskYDpwxSKSKtT8PnvXP2MsfAi3fes4RiNeDK3qpao2AFdZx9+zTiG4K0Jw78WDm594AeqB5RvQtvLd6KQqfmNnnKrcKdz7xR8hnjMg1nUtlZfAul7PSYKbdkJUUO4nwX2cysdnhr6AsLsbi9a14obrW3DsuXtw7PknNHL7u/dmsfbyFbj0xivQTNsTD105zleyRojtClWf/L9w+BwT7kwkubOJccyO7sDwgcP49j17qUzuQv9VH0c7bS8G22n7YKLlUsaIDJXcsyeewPhkCPc8V0CuYuX7Pgl/UzsusR6FxziNex7owPGpMPq7PbjpvYNIkNyOHnwImx/cin+//UksX3cZ/ud7Pou2oBnLG0I49NRzePAvvoms3oG99lVo7OrCJYsbXifBLcMuc4GEbHGa6vsRPPTAQ8gxQR5HGQ0M2nzp3z6HxjYPhjzjJDjjePpf/y+GdxzG1EFaKXSQ2B9qovWCENxcUyRQMzEhuDdj+7Eynj9WovK1X+t7kzXGvu9HikGju9j3xpZG/M6n14MxJcQmn6XCe0Sby7F0FX/8dzegd9ml2DjAeWLOa3M5kh7GY48ewQ82u5H/05uweOMg/JxDdPyoE9xUG88e24uf/u9/RcTWhomrPoNAcwNueds7EOS6zh3chXES4J//q58gyf6tefvb4e3ogDE/iTJPQdz33duxc+tutN/4SV7XYdUSP65d48feh27D3kMPMHlgI/7t7jRWblyMa9+3ArZKBKnD99NmpEKCexB6Ess3f2wT1fU2eEwhKuNjuOvZryE6OowRy/W0gglgyvgE95hJbHumBbc/2oLf/HgfbrluPRx6EplUuo8deA5jDPimDREctaYZIHOdvS897WQkGiPtMDh1dYK7RY9RbikjMZ7SEIJb1PJU4Wv7jhDd8yluIU5JcFe5L8QnfsY9r4jv/EDPEydB/OEffRg9tIKyTP0M2XAYt/379/HcnuOoWa1oW3O1tn356dtSLUU5R45i8shufPef/x/0TYsw+Jv/C4OtDbjmuhaeDpnGI8O3YWQqga/fUeTpmHZc9/4VMFKizDjOq9oP5LTLiZ13c/8N4yv/OYmexUvwp9e/H36vDSsa08hNj+NbX7gfY2OTOMr9s+Lw8HSC7Pjzif1TZPO2b/wzhts/ioMd6zG4tgU33NCK2NQh7HrgcewYS+CrtyUxtGa5tn/5GYj0WGjfxM2hXKZC2+BEx0pamcTM+Pk9BqSIt65mhNiMGJlqUs+vJhLv2lYvHwy8T0h1qTPsXqHtm0sWNeO3r+tFKX5Mq3OSCvLvfvUpGGiRcvlNV6BCAv983jPZKVUUAgoBhYBCQCGgEFAIKAQUAgoBhcAbisB5SXDLOV1Rixl0btKMzWjicenODUMw0SLBbvfS79eP5qZVPMrsRneDHV4z//ZWyqU3dKKc/w+neo3EqIEesDJ/zmURLbFmj0MCyOHrIF3sxFBfFwnlNB7fTQaOlPDqlZfjmvddhjWLmxF02VFuG0CZNgtl81F84uaDiOVdePq+nyI22I2Ni2+CjcfbWzpo02CxotFF6xKq+Dr7+2GgVcHAYCcG2sSD20FOyQwnj9OLetHm8MHQ1IuBJathMYQx/Wg3UrtJbot1LnkRnbgxV0luU1X6yO2PMaFZGRuuu5U2Co1Y0UcLhKADFiFS2N6u5ZvgDA7i8ifuR5v+OD26D2KWxPr6bjPWdTejpScHI0mpQ3uPYA/hNNGn17X2BgwODWIdyZag2wQXj8nrKjzqf2UXQvES9o+GSJTRSqXUSW9k1lNN8yQGlbMxev+GGWzg+FicVtr0sr8kdoKt7C+uwsCOJ7FIvxfNlQBC9Jk10Zqgm5jM59fO5Xi+umfJxiIaWRmBcc1D+dHH7sOxyX1othvQ7BBVqygyS1TMR5Cg73YibcP17/843ExuuvLSteho4WkTWoaY2H9doJublQUrli+iMtWJB3cfQYkWGRu4v/UtXo6VJMsdDO6VG5ZjJu7F2tW06ShP4sSe/Xj6J1tJlnXi+lsvR39vNwbbvPC5SJRxnJq6+3HDx67lSQPg+/tGkZii0vaWZbS+oAUGx++1bI86zj2jvRGeRj1WbVjH9WVDn/kRlMx29N5wIxrbO7Csv0U7leBlG2rFBmz6yLsweOkxfONpEpkHJ7BneAhlqvvb6Pfe1jiA7r4BpFYtwhStT3BsGn7u7ddeuxZN9iz7bkAkTsuN9uVwexzw2WmXk0ziiR8/QU/4hDaXYXVj9bIBDFAR76Qa2sT1LnO5oWs51jOoFNr/LIrRHvz08SES4H5sHPQjmwxhYvedOLh3ErsKS+Fu6cV7r19FGw0PffHNJI+ptrV7iCPnM4ldHgahBU8RUyEqdIcfQ5G+6QnnEIqDvehevh6b1rWht5U+zrTUaOlfzZnxYRj2JNBx/y64ShWMzWThqKSgi07Qe5zr1ruCnuNO2Gh0Lz7NBgO989n2pesvQUNbM4NbbkTpLZ5nO9P5Mc4PH+0nGBChpZGN3kEmnU2zBvEEO7D+6qsxlg1iLMmAAYNhZ1c4+vIM7l/N7T20kGlGeN82TPJEQZkkv655MfoXNWBRfyPfxznKfcfGPcfED9WX2knt9OS/7l1Xo6GpFYv7WtEWcFCR3IWsU49uhw1R3uhi+3L5Eue3tFKH0PEDmNz3Uxw5UUSu+zo0c85uWtuJliYXLLQ6qtJmZsmV74O7cwad9+7hugphinkAalYHLWRMJIRfeRaX8/TZzk1j7MQB/OCBfUiV3Xjnh29BT28nlnQ2MF+BEU623cp+XvVbH8Hk6Dj2fusecKvkjjR34kfay0nA/QvcU5M8aTExU0WuibsW9y+z2artXw6eouhbdQXSpSNYZLqT+5df27/KJK97XAyRGumf39bD3A02dNIKykkG29fUgrylCd3dfRjsZ96Bk4FUH/9bhp9c/Bzg8YJalvlH6nVmiJuJFm1m5jgw6lj3yTrtwVlaRn2frWPwlcd/bO4C6+Seqf5DSAZPFYWAQkAhoBBQCCgEFAIKAYWAQuAiROC8JLh18kca1X5GJrsyoYXH1Tuw8cb3wkn7h8ZgNwL8Y3DFym6SGzzyz0F75T97L8KRvci6LHNAr6kPaS1yjglumWAmPtPE5zsDHfCZSAaR4HbpM/TM7WPNTqxedSV+/WOXg9ps7YJ7kD8NMghDYrhA9fKuWXz2736K6Ngq/NKH36cdKV/STZUpCZMGJ9XiJJcLg/0wetswONhFVaOd97+4GJw+WHkNGtagq7GMJ0lup8gTZqOk4IXgFiuG6iwi9Nh99PuPoWr1YMOXv6ipeVcMUp1NUq1ebBop2NwTw+U9t6M5tRP7Dh1kAkQmLLP0Y+PSTvqX63lCwo09Dz2BXpJVtiBJrOs+wX43Y91Q60mFNmCmncP6K+jhO5PGlqfpw5ukpQRJPraE7WGSSqrAw1EmSKOSVRJvzieIhOAOtlLRfv8+DBmOIVhpwWyUnvsMZFVbhe45X1a2ENxyjaFEm4VHt5AA3MmEhi6zdtVoiVPllePI5zgXmlvacOPNv4S2Zj8uW9dNoktsX+rF0tALSaS4jAS3S5Sp5hNU2BuwccNirLv8EvSVgrCXM2ha5UaKthYdjRkS3BM4vnsffvaDJzH4kctx/Uf/CG0+I4Y6SIppSRhJ1HZXccOvXsNEehn870+OoWZOIM6Moh4qzMljavT8ySac9TcdTwuYeMrAZ3fAG6T6t1BFH0/L0Dga19zyLqr1u7B8kEQzLR/ofk1iroxrPnwT4pFRfOepL2F6eBR7Dr4faWMrrEMeLO5uRXf/Iphyi7D9uLCeJLj9Lo3gbiEx2ldqQ7ZoQNclbvAAA3yOFIn6CTz+34/TEkOvzWVPWwfWLPez/zI/6kUIblG9hvYdRbZ1BxXJQ7j38ZWcy8B6EtyZRAhHtv03Dhw0kuBehhXexXjvDavoX2yTVkNHcrlEctsiBDfXeZVq52hCCO408s/+HNnxPYi6buX67EPXilV4x/o2jfiV2dnat4bBoFZULc+j03Q73KUaE1dyFnAMfbMTyGeNsLMhFjfnDMlVi4VWFPT5F6/rxesuQUeqF9u2eJkct4R8nJ7/+jHO+kF6kZPgZlJaK7E1gmQ6L19DF9ZefQ2cU0Y8skUIbjk+cHZF6tMI+XY551HFZFMjgpwYupYGmBcPoVcI7gES3GdZ7HYbCW6eourowpImErdWJvD0diLjNqOTyTrjnBJOHnGQBJJlngrh7oyZE/ux+9E7MV7oI8F9K5xMJHnVOu6jkjhT6qVNx+Ir3g9fxwi67D9CpmjivpFGwVJEj5sJHC1z+9dLN1LI7Xx0J8aOD+P2+/egbWANPvvpX0E3g0xLu2wMMp28l/voVb/9Ec0f+4G7ttACJ0OVeP3Uj0Zuc/+qcf9CjR7eaXqvz9DGhXNzfoDO6WqEc/WVDGKYMGT+v1Tt+7X9q0wiutLG5J9MVtrAgILb60A0yKAFYfA3tSFjayXh3oehgRZtXxB05kqN9dWqMSRS9TqrthoTWTKxK0lug47e9yfrdPnHsMj2L0x0qkcszqCgp8g6uSZOJmWde576rhBQCCgEFAIKAYWAQkAhoBBQCCgELhYEzkuCew78KqmfClWyJSqpcoUcfUrTSESZCKtWwMysj+SQCU30njS+jNJs7lnq+1sfAbGp0QnTqx3zJukr/5ZgifzwOorcLcSXdp0kXWskweQy0W/V7KC6juSMcCdC9c0vegNJLVGH0lJAp8uiQnVerkgyq0jbB5GKCpGifeVPJIS0S3tl/lNe/LP4jWv+z3LjPBJYkreVaBORz9Onle+p0VPWSHJVCNb576s/TfChH7DfASeT+ZXp052pZpnAtaRZAel5v4H90+w4WI94IbtJyDocEkCoP2Huq/j46g207SBnKVe9+fImHr83OtA2RPVr1YRUix0lTwWGUhyz02WqocMoliOYjSWQYx0FqYe3yXV+FVHKyuUmSWikN/Mggm0tVHAb0UJyrlamArhUosWBjTsWichAEM0BF3zES5t+p3VGhq1GdWuNXus1tHNoSIAarPSMFg9dO7HUwUECUUe1vVGX4JgmkS1Rkc0bZ4iV9RgJ7IAZU40pKl+pOOasKyYnEafFxtQUE3oyOR30VUQmj3AEvAhzTGRZ8LFnjN1pTdP+OecxbmagQRSnJgNV5RxjeZ3W49r4LjxOnFNUa+tNLjTSR52HEDifcojGuX/n6UUst4q1i/S96ua/uolPM/vNQCXVxTq9k3s5E/VxPRmoZK8UZng/TyTwnhRPONTnsthRnT5B5N98htMCN9XA4h+d4UmAApPDVniWoMTxySaZMJNKeU9bgIp0ktl8hgQdtCdxHZhstHPxlLFy5TokMhW0M5ljwF7GcZ5MSM4UOVf5OUQf70Sc3s7Tkxqe9aBSmHxxFCEmSUxyzcgHaoXf5eSFzdOMnI4q5tgxZNNRbHuSXuVcb356S8tY2AVPeiw3kOTXU9ntrTbBTlK1NpGnT/M+HNnHEyKBEFXHDCIwKGKoJnmPBTn6OnfTFqaV61Z/BhZswMuWkwPIWaP9JPsE8dVk6y9739wvZS9hMkSdqK6JOUEk3PXCZ8lzhHaXecLunSz1TaGQLiLJBKqpSp6BIs5p+q5Pz0zS15yqcY2rZ9JaWrvMhOJIkLynlhlleZ60ce5Rr/C9xATUmViIyS+Z1KDGEy8Gr6batlM9/+qgkplRP0XiZ1BlYP0a5Bjcy3L/MvFUyuw05yet1PL0wp6YCtF2iAEgNnLhdSHt55znXGSjtB7I14X7RECptg+08RQP6yzx1EPKx2CPiesoNIGUoaDVGR6fonK8jDwT1Uq/zr89U+um+qIQUAgoBBQCCgGFgEJAIaAQUAgoBN40BM5rgruCGEmjY8iUqpgOT8HMBGQz2b08dh/ETLKqJSi75soh/gFLZSgh08iKNw06VdH5hgAdIGh/cYrEE7LMxMvw6piNBbpF4pEEr+ZRqz1LiCmSZ2UmQmt2IlBpgJuBFqHwTl9QZh6vb2hfAu8EfVf1IyTKgpiMZFGqmVBpEYKzrFGnGoVaJknC6yWYjxfaVeF7ilRGVkjYzdfmlgtM+jhxAFMzx/FMkYnpaG/wLh5t9/DSn8GAUDXOBGftqzrI2ybx4ONZjM9OIra+nSQtxZQkt/UVBpj4XYhnk82MgYEgOpu9JB/nGK061gYrCT1LDaWcEJzsk8bc8GdDgKQjPaQ/81kmhU1ggif+c2X2PXkCWx8OYTo6yyuM/TuGMUkAyJHzfn5nt86ftSydEURo/4JFsNBq46O3/jbWXrYEdE1AgNepIuMpmHDeMYGcTBWjGOueXghQKU+SL8+O1t5LataNAJXSTR5a4KBNsyro9tfvy4XG6Ld+CCdof7KLGJ3YfhDe0N3oabPAlQjQtkFSntJVnck6p567g2rOEpNYMoFi2YHnfvo1OEj6Dk+TAGfz+aOWyO705pz+7yL9GgqZMhXafXjbL38MDd4alvPEQKVKFauMEW+gm0h9nOYPFPttZDI8e82Kt3c50UIZ7wg9tSfzJ7CMiQQraCDJTMKZpHelvJhPuZonAHrQRNVvUNTKYMJBvupqoIq6lEJy9CjCUyN4Pk91PIk8mcteqlnPxLSu5g50N2LgqkFakZjpYcy5vC7AkUshw6DP+MEwMrV2LLlxNRbRAijA4IGcttCaTysJV8vlsPiL+OIX6WfM9dU1RPKYwdWdB+M4/FQEkeYTyFiLfHYSm10j9eAE+UoDNft6XsMHj2F/oYIOjlGJ9xs47xsXbUJtOoSx7d/E5EwCv/UzE+wOF1ZvfCftfXxYd8klWnLayzbwpIfbhuroVahlelGkavzIYz/Af2w14Bv/qEfv4Gr0DKxCgAlc5Z6GxiA+dNNiWrQweKYlc2VHzrqwgRwJMeMQurVCFrrK9krw4uyKfNKu5n7igp9tDng4109uejXOjyojXCU+S/YMqalesvzGxKonIji4JYaI1YZU8xFMWmLYsiUFK2XVVaq8dZIEkxk3IpEI9mWKqJmYUJfEsYxHfU+Ze95Lf4/PjGF011ZMH2G/KmtoBbUUfVRTN9GQfd629dIPeOE39f1L/rnmxg+gd816RJhYM5JjAClV37/S/Pn41Dimj41ijFYsTezzC/vX/HXBXaECBjd5yU9SBG3h9OX7/LfqiKucCFpz0y+xznXcL3XcNzlWhQlsf/wppLMprc5kNI5jTHxs5L4skVVtz5z/ID5FFYWAQkAhoBBQCCgEFAIKAYWAQkAhcDEhcDofd570neQO/1K0+xrR0Euv2s5OtDPhl5kMmCk1SwsEEg37ttPbkt7cJDV8Xhf6gnYqDdVfeOfJAL7pzRBVp4VKR5uLBCw9nEmxMKFfEfFkHnkfGQCNNnylZgndQGU1FYaJKI+JRxP8WdSKDbCTSHRYSXS/wFfKe2nDQdZEu1i/zL7TZ6B4yZtIalklCRgpDTttHISskbtfxNrMZ3BO/lzKy3F1kt4W0n6sRzhqqV70gHP/k8e8UHhfjQRTlUSTkFdaUxdq1NwN/J3RTBsKemJLlRUGkmqaRFfeUO9fvZ76DXJSwiCNmF/4T62Kk33Smq51Tt4kP5CML1GhnZvFyNEIoinqnGnTYKf000gf8kBQT5sWWmBwiOhScQZ+86v6xf081yEj54KRthE2KqyZD4DktlyvvghYMkJVmGn/Ua64SNoy0RyBZBhFe5wQVvUiYypK+johabFb6B3tpvUNCW7iZqbyt0yC21AOItC6FBZvFes3NnBcbWhtp088TxjkqLQVH2ThwjQx/9yjX+J7kWr+Ur4Cf0sT3Oyg3Vx+YVzmkNDGfKH7xcNZR/UyPbkddh2TKRaQ0eXozV4P5Ij9B+XuXKP0Dne4aQvCfZtrp751n+q7rspgAeeyXIKUXPWJtlCl9dckMavJatHWo8xlOX0gRZvbJEmlEgf98W3E8MXt5xqmgt7AE0ENQq5z/djNtJ1hEKnI55C75GeNE2WS0i6vl4FVtzZ8VSZ2lWS0OtLyDU0FrL3kUjR3DTFQYYaf88NWFXsiM1Ys7ae1Vowe7QkSkSYq8ieRrSVw7IgbEQZ43IEGNJUDaDT6YXVV0dHRjbUr+R5mj81mSGKSGM0xKBStxrF/nwPNsXb4m9tILtsQ5J53ak+q4/Cqv2qLtn6X7Dey72j7Dee54HTmxyrxYs8lgCPbgbxnfhHU5y7tdRnzahFlWhflyHyXScy7fV54fR4NS4sQ3LR24WbH2W8k6W7EqvUbaAfuQKufSnqngZ/982t46Z9l7Cpljl1Fdr/6epU96/Rta/4TZMuTax4MJ38tveDcq/A0QIHK8skUjkxQRc+9y8arRNsXnz+IUjQFLxfWy+9f8qz687SHzn0RbFgksXCVJ270lIHreTSgwkCg1BnnfnnoUIQY63iywYLyyTrF1MVL3CTQpO3zc89T3xUCCgGFgEJAIaAQUAgoBBQCCgGFwEWKwPlJcNP7lVQEulZdjSs/OkAFbCMuf/cVsPG4viXxLJ56Zi/+/ve/iKrJg7FqIzpJgH/mpn4SZa+JbbpIh/6t1W0dGcFgRx/tEXiw3PY4vZ+pdBuLoGibQoezCTR1PYsOC40Wpzo6hIPb6eU7EuXPG+FwMxEaE9K1NfCkgIhFNbbtLB7HtxiYkMwebGcQZgoDJEGEyBV/YboinMkMzXukEE2J0BRKtOaxtHTDQCU4T9lD7I4plNXul+8vKkLSiAB8ThrIX4pWU66FipAmJnpom02SxO6VGSQhWeU6+5InUZPCiX0PYfTIXvzz93Zg+EQUV990i3YtXuzCULcLwbFpmLc8Clpaa6VO+Zx9LW/2OyUIUCO5uQDzd5ZNEaIrS5I3z+CdC7aah17uJM756ulDevoD+4Y6cOV7LkWr10gS1K0F9cgbkpxbhurGTdrk+JCZiRopq/X7aGsh7KdUx0sIybMpYoEjRQI3Js5fXZUJE89qzksFQjDb4KQi20WfbLEKiYRiSMdymg5e3NnBxHg2Bp0CvSQ5WxiUIvt4xgkcNuHVzGVpr5GLX5IVColcL9IeQVS+c65z4QVIUHtcLmIxHwxR6zqJJT216WsugQeUT/DUQZbWMFUqv41oH1oCXccyrF7XiPVrGzVVsZDo9VLDyjU63PCej9CKyMrEmQ10iClCl7+U9j8F/PVf9SKZSGLbY8+S5J7FoeOP0Bc8jbu/9wA9lJ3YM/0FdC1aiU9e1YvG1iHc/MEBvG3T9Th84CgO76fSObSHCvBHMTMD/Oy+H9GjegX2MAHp8v5W9L5nSAu+nWzI6/4m+01k4gQtU2zaviNqefLL84rMDTEPEWseBsRkHZCYfblSq5TIb5Okp41PgvNIR7uVRWvXoq+3EevWdtGeRsfgmlg+yVO0L7jsqvdoQZBgQ5P23c7TKGdT5G4ZFfk+9zhpYz1wd+Yz5D1yKkGuudHkSyeL9LOC2bHtOLDtbtz56BH8hNfc/hUMWHDdMh9mdjyP3A/vYLCpftur2b9q1Tz7zVMyJQaiygwMWUoMRBURGt+BA0/dpe2Xsm82MiHxhz/1J2hv9Wt15mamkf7u98FDA9o29GrqnOud+q4QUAgoBBQCCgGFgEJAIaAQUAgoBN5KCJyXBHeJR39L2TBVn/Qqph9lheo6O5MsWUmcWMpUTlI9Zc9nmPRJh9mpOKxmD4pUOdId86T+8a00RKovZ4OAEFYmOy0x3Bm0Bmzo9OmQmJwh0T2CSIcVefrbSv6tl8vBVSMpVcmFkOcpgRPhHMYTVQQ6O0jCddLeganeuFrOVDMKLVKnVIQskWt+qVbpNU1P7AKJoywZHKsmexTyUN51JuEyd2+N7F6Wljz5dBIVbwtJHpKWrF/L53fyVuHxyGXSPuTkXXyogYS1RvDNPVrq0eqae/Lcd5I+rEM8kvNZ+tWyDwYqfXXsoNw6/3bpszg9n+qc9HLuHXPPO/07Fce5KK0uIjg6Mokjx0K0nuhCj60bHd19aG0OMFksSVAm2bTQzkP8a2UMacVMTqmIdDhFwogddAY0tayGK6s0M05BkfArV396c867f0uP5AQA8SZBKGguhKiegRsDFfY6GXwWi9XMpHUuWlzQYsNBz2oOjoiT63fLQHNcSSSKElRnIjnN+yW36ELPlrvOtryY/GN7WdWZc5h9kkSnHL9smp7utJGyuOiL7WJwhvJxGVptHkm/2SCt79J/vn5G+/gGA32s5dLeLHDNzeUz3qzNDpQk0Wc6TbsLKsQ5l0W5qz2dzxJfcwkapWL0fqbntaba5SNPcbfyUD6nQvUyP0lyBR3STHJocRiINROnMmBQZeDVSMLfQdV9lQ8Q64y5Iv0x0EhaR4/2CgnVUoEK3JlRqpF5AsPRAKvRS5uRFHHhPuRMIUeriVJ5DLFkDalQHqMMrM32ZRCoMtksPdmN3nYwLsZlyfFuYLCiyY4oEyEWi2OUk1sxeSSFRnOGY183vTjVj7kWvbbvlSJPvtAOTGd3oxLsZOBBD0JwWhG865if9osF/klgZMHquc55msDlpVLZZUSe46rjXiUnIcTL+1SwoD7cfBexpLKb/asxkFCTjeGMdpxZneQ8kDEymDjH+AxxBOcTznyjNofki6im2Txp5oveVd+/avTZnpqewu6DEyjqHOhZvAadPb3a/uVjP9w8EZDiqYH5+5eevuuZSIiJXjn7aKcm9kBymEAIfKlLlnJ97TBgWExwXuYRTtgwzavZk9GuyclJrc5wWof2/uVo7exHayuV/kw+KnUa0uyjzG7Js0BcXqiT/ZY9U0evLh6ieFnl+ou6q/6hEFAIKAQUAgoBhYBCQCGgEFAIKAQucATqrMl51okEiYHwsa04NuLGobgb1QD1Sfwb2USJlEXfhIDbj/U8z5/gEfKR5w8jG6bT6oeWkoggEc6+vPgP1fOsc6o5bwwCtI6wNVBlaW/EjWsa0aefxI+2PI3R2HH0UZR5+dvpc8s5ROHrS5ZKPon06DOYGZ/CXbuTiOXMeMenrkNXVxc6aYFDwZ7Gsb1YLSfSVvrFntRJn06llBmsiY0cwPT0cRwkIdZOTkw8rMUfvO7YvHBzqvQqDg0/j3hoEk5nDz2xfWh16OCc134bk48FemtwtwhRyraR8bY4fTDbqFA9uQok4Z5cZxZRY5eYLG0CUyPHSQNtIJlnonc03883z60hIbctvEScOPfamc8685Uaif309E7EZo7hv36yjWTNDD7911/H0KpLsajFhiFeBn1Ku4yUpkuSSRsrsLL+Kj2TTxx9EkaXH4al15LIYR8FN/bd2ynELRNgzsPhzNrfOq8Y6Vds8/ppvVGPYohVRrC5mXugET4mGTQLcfvCpNORWM1jfO8ujcAtWHww0VqnkUEQGcdzVeRRMn/rc3j+U0klMuFipTiDieEETuzJofFDrfTyHkQLkztKD8522MTH3OLw8kqQ3+aMZB9fbi7LG5LxMMaPH0Um06HNZSN9LWQui7WOibYYhVQeh54fhpmMY7qyhL9jklX+fg4ambPF5BiDYmVM5JxIpt1obLehlrdgN49uxEl465hA0+8Nap2eU7rLP2olks3JESq+6f+dMiMfOoHEk1/nKSOCv+nPYA0G8Y4PrGEyUfGG/hSTLOZw5Klvc+2dwBduK2L3g4dxWWkvst1xmJberF1d65bhbVdxnVLhK9Ybydmj2j3b9xl4zyQwZkDqNxiYIrDz+6E17jV+yafoV77jMei8reRJl9MWQ6ww5naTV/tQQVaCZk4qwplMs8WNoWUWxHlUY3fFRB24DV5PgNZPRs7hFyYx2WAmy40fYwCghtGIhTsrE7s220jkvjLDbeFJF5eviVZVOc6bKdYviUYlZHFmkaCREOIiDpdLghRzZW7/KmWn8PCWJ/FP33oW7/u1P8Dn/+z3tb1L9jCdrkjVP21EKHEvcBYJSS77l7FaoO/6Fu10hXHljVrAo8CASbVEMpr5Cszsq7Ylc0yL8f2cXyHs2BfAI3uDuHJwCm9bNIlHHtuq1Sn75af/+mvMfeDHhj4XEwaXtDojGQNKbLBkBzDPr1Psf2TP9Daj06UD8+CqohBQCCgEFAIKAYWAQkAhoBBQCCgELgoEzss/f6pM3lfKx+g/ShI7YSJhUTj1BzD/qBOlpxAXcmnMHgkQ+dt03t+n8htVLjIEdLQoMDBxos/vZyI2qrlrBeipIs4wweFMJA0jk9l5eEl58Vyhyo/q7WIujfBkCJHpKMo6ksQWBz2iXQgEHCQV6sTvKUiFbJHkaCmqD41U6VEJTaWeOH3U876JupMqQL6enI1QjU2VtMVLIaNXS6omRIiOSj8pc20pkwDX8apzPfSqpSK1lC+QEBOSS+P4tPcLFSSEkEZ88XdCxmg6Ra4DSRxpstAmwU1yj54X6STrT+So9GQSO7ZXWzO8X3zGK6Us0qkiEqky1ZXEhp674tk81x6tslf6wsZI2+SqN1x+qJcaiapapQB2gYpYA72PHVQfe6g8ZnI8+kGIt3SNbSjSwiDF2yx8SIn9KZGkKeYyFK8Sd4GRDar3l72kOhh6SX4p/a//7mR1b9i3etf4VRsYkrgn65bXX1ORR/FGzdlB85NhJ18CdB1Vw3qSpA76Rgc5pjoGPqKhNBxVC/vv4jPqxJrMNZpGk8nLI8qEhhU+vKmn+rInFl5L26WZ0v8sfbrlqmqYnGw8fy5mk1RRR6l+phFJ2YJGJoa00ivaShJzrtRvIQJUPGvtXqjv0i/OZSOPJ/hc9LHn2pK5nIhzvvC5p89lTgyqogtakk3BxOOfm8tUgtOT3+7x8PSPBYVohCcWAsjmy7QK4pxkAGCuepmP2fgM12wJOV0P7R8YMHI74aTiu1qg6ro6w1NFQfDWOnkpjKZWZN7y1EF0mqc0HMjpG9lG8YLmHKafcipZZvCGqUBbeApJjNZJ7FZIhIsSN8tEjRJ8qLLuclmSb6aZhDOPKu9po/+5herguVLLubl/if+7+JPLuhf8XnuRlohCWpJiSrJJKXUPbtK13HtkbLWxktdP/k5+r/0sb2aZ/3P9lVNf5V55rDiVy6e1hWptN62ecjyxUZBcGik7bUuYV4OBR8sL5vASAKACOh5CgQR3TteIKkloUdyfTTHw1ILF7qFPPkl/XQFGrodUugAXTz7UmIz61GDLXOXJGl5FNlSIYq2v8+qZ27+KRZ6mycveatX2L7vdwP2L87lGjLi/l8tUvfNmDUuOi5F2K8U8E0qKPZDYGXEtyikMuWpcv5Ui916ue0GyymTFNdq3VCuSoUGCVeI7X2AAhHORdZao4Hd53HC6nDypxrwFOtq9sM5qKc862S4+W9sz5+rknmvi3JOBmdeVs4FOvUchoBBQCCgEFAIKAYWAQkAhoBBQCFzQCJxiHc6jbuQShxEdvR/7trZh8+Z2pK8YRO5TV9Obkkfe+cddkX8Uxvg3XJqKVX9fBxq6OuDgH3+iEJyjHM6j7qimvCkIyMiTEKXS8u2//FtY+fYRHDr4FfhmH8fhp0z4q7IeH7hhOT5w/XLN7/cUbUQShqRSMXkQR5/bif/3uX9FPG+Ap/dmdLZ14KPvWobWJnokv0gKJ4SNl2SQC4nxexE+HMORoyY8f+IS9AeM6PML+Z3mlaCX6l7c+e/fxEjSg4ZFv4n+FQPYMOiD28nTCKaM5kgsTxPCapZexfq8DYViJ4kOA7IkuVLRIpwkleiQcvJYu7SXZFiehNoMCfnDaUSajVSXklihrUCgeR36Byr43RsbEMsY8eCPfg5XsAPr+2+AzkqyjnXpSaLkZvchMTuGR7aM4cD+BC75zCIEF2/EiiGfho/kPiNXoiUnzJFHY264BQkTIYWKWT0vIWd4g9YjebOoeUnWCAlXayOZ7yWGHnip3rSe9NPNRuhzHHoOO2ZO4G7a3faQFW0LTcNXJTk0EoK9iUn/eL+O5/8rPK1RStPP+fg0Iwge9q0EJ1kpnsTXFOas+A0pQhJVyuIRLP0jgcxxKbNN5JNICr62KrVn8nkVMf6lF7c4UJcIuJBs9fDLqeca7R0w2hpx1frnYflgEI8fPoa/+53vY8MlHdjwtZvh91jgkelWSaOcGUaYSfBu+8LDqNDm4rM/XIdGL7W952hT1BSqnKw5Zqzc8twJNM3WcNXAEtr31Ftd4b584Im7MXF8Hx6bNOBoZRB/srwPyzb0MAkwWUyWaoWWKuy72IjoarJGuJ9zrsjMmb8mxb7C2rgKjfoAfvOdzZiazWpzWWdrwsAfX0Ori2audo7/yblcKUSx87mD+PE9ESx+fwN++cOXY+UimctONDb14O0f+hCsO47iti9+gwTkKmzZcSUaAh5cs8QPh+b7wzWRDuGx7/41Mml6jl/9ZRgbl2DxNdejFu3Dj//pDjx/YBqL7J9BX38veunH39sgfZITHGWExw/gZ//2J6j4BmG5/h9hoTmy355GipYfdz+wHVZ3M9a1rmaMi0Qn7xA1ujfg5NzivtBnwyzHyOXPwe5I4TmO8bO7n8Etm7ox1NSlDZ/sEWZacwWb+f5IDQ0DFnjbacfBX8jzXm2R58l9GfqMT01FGOjyaI8o0w5E9hyTqazlC9ByBchvOOeLWY4VL/lZe0le1n6qf5G8qbJnyJ4gpcx9KpdjkK4kn8w2dK9cR7X2rRqO//5Pf4nUojXYesVitDd5sbKTwQzx+eAqyCan8eDXvgDmCIbtPf8BM9XkXVxv4o7+SsXXNgQXcc2Wd+Jq+x1cFgXc8/ABDPY0o/cdPfxviDpaJVqcndh2P0ZHRvB8OkNvcB0ulT2Pl9b+uf2LwTfUvKx2kKR5Y33/OjlRSzxpkhh5AsdH9+G+bBmBk/uXi4OiG53RCOmmVTRO4/po7l6KtCeKxEQE46NJRNObkKjxJEAswo+JKQYt6Ke+vI3Pj/KzgIHBKo/nsE6joQMe2jg5Gexg3IbWbfU6J8an8bN0HpmKFR2hEBo4z6ROM/eRhqGipuh/JazU7xUCCgGFgEJAIaAQUAgoBBQCCgGFwFsJgfOS4K77aNJ3lqq4aipM8jGAWCKOWqGATHga0XACVdow6PVU1wZJ6vEPWjmGfo54nLfS+F5kfRFVNL2JPUwqSXVbe7uPJLAbCSbzS4RHEZr0M3FkIzxUKcvFN1FESlsCqrxjtMUZn5pBLK2nKs6CltZ2BNp5ea3wMnmpEEIvLvIKScoyPbJLVKxynoaYBc5DxZ2X5GKViSqrhVnMTIRAO2nkKza0kjBvbm7SksLZtGP/nLOUfDuY+M5WYRI2PqNGAjAcbkKISd6SeR2yvE9PZbaowkXtXKBHcCwSxdRkjKcbRD2eRjYbo09snCSnA54GK325PejoaIedHuL6w3GUUhaSKtNUhrrQSPWnnkR0dIL+v6Fx5GtO6GwtXEdMotnkhFt8QtiWdDyGJL1440yGJ6nWMiRQItPjcPCIfKqtnVYLFao86SmcCCEUzSEU46kLkoz6ghkz4SS9k6mkrJJMIlHppBmsm2ryZCzGMSDxQ390BwmlZIR1UI2cJ0tmZUJEHcmn6Mw46cIyDCTMy9kKfJkoSbQ8k+yxjwwAFDhW9JDA5ERMw87e6qRFg/GcWnAISS8q0mSEew+9kkPsz0yMKksSuwZKUiNM/jkx6oEh4IaNl3gIy/WKhXOykE2QwItilnjNxvNUekZR0lcRmprmGBnREvCRhGPwg2bxQijLqQShIr3eAK1yOrBngphqPvEWjI1OIeezokwv4EqR9jrhWY5RBoWqkVYa9K8mI3aurUmklzVaeERnJqlINSA0y7VWJGlbo0VHIYOJ8SjGx9PQO/1wtdrh8/EUBE9NmHV5FNIJbc5ORwpIZWTdRHg6x8p+T6FAlbT0XfZx6busLR29N0wWF9raWqmeTWpzmZwppiamuSZ1CHKumqlolblcyISRyFATy7nspKWLzGUXg0jyqWCiqtcVaIcnkCbhT9sGU47tHEOebZhprJGg577BdZyJTSNO73DhcH2iOKby2+lvJpY5+Fif31pgH6LcQ0ZgK/M0gt5JLBiM4TXLwEw8K37btBFiH0TgK84q4sEfmZmAKV3C9Ew71bq0nDEz+EOVbiicRyRagY34NLTwVAPN0sW6IkucQtMjmJkyYzokyS9payHDnoxhepb2Kjkmy2yivUfAyve/2s+9OrZmm51987ORFSYAnUIsaudY2hHmGk2XrdyP6APOtxq5FktUOZfyce4x3He4DmsGAsSTBdOTCVoMWZnc18o8ALSImQkjzuSHeX5uM18i0pzr4alRRN1NSDAgUDO74W7qhCdUJZYl7g9JzpUxqpqZN8HuhYkEd7UcpxKe+066wn3BoGEpNjwvTgr60itNT8W/SceghcuH9jYP0iSGU5NjiJrLxN+r7b1GPYNlWa7BcAzhKNcjI1VZep/H6Jsd4f4TbWonUUzPdfqiiWrbxsCCh/tmmaS47F82f33/KqTDCM+mEecpGDOV/nP7V54nA0yM3Tio9G4hhmYS3ha7jx7xNSZUjcDC9ROLzGBymh75sxnoEtw7HbRhkuCf+HmzTisjmlKnhfN7djoEE/f9Rq7nMnOTSJ1h7kdGpwNGAh0LTzICmdbqtNLGJShznvNIRloVhYBCQCGgEFAIKAQUAgoBhYBCQCFwsSBwXhLcDd2XweX2Yd2+O3HC9BM4Z4fxg2+YUY6GEfnZPchTwVle+wGSco34+C+tY+IlKmIdp2sfL5YhVP18EQKUHJpc/fA4OvGpv/0iia84nnrsp7z+A1u+2kkFZwf9uAd49ZPbISmQHcXI2ATuuPsR2N1tWPP+z6GtIYAPfuBqBHxOtJGgk0UixN6pIkpDoX1J9JzUMA4/vRl3pmbgbwwiQHuU5K7nkeJV9rQhs+Sj6Kbq828/dBOCVNQGSK6LjpA0CcmtFlz5kY9jZHQM//Hn/0aiOI1/mOyl6jSAquVqKjrXY6WTCeo8TKh64EnsPvAQfnD/87y20yNY9JM1HD7Uhc99Vo9Vqwbw+T9/H4nFZbj+d/+FxFUE1a99DROTO/A/bn2SSfIMuHYTCXCSPY/RnzxOu4ebPvI5rP3ECrzziqVUqtNCJXsMuamjuPvrd+G/v3EXDsfTOMxqDg7vwdOfvQUDS1ci/YdfgLMWhu3o9xAh2f4P39xKkptBhPwuJoEM4M++DPgbgvjsxzvR09uAd2y4F93WY/juP/wTwlk/1q0x8jJhOubVrs4Alb5/EMQIydFv/c3vkyzqxOAlH0NvvoKbn/kKLR4S+Juv3ENyL4VZEoKi5fzdW93w+hrxt//6y1izoYsJ916bkpUPO61Qdc7kf4nQBL72F39K4nkKDw1HMR0vwJauIcgAxL/82V5USHpd9Z6Pa9faPg/keqVSzCUw/Ni/Y2xsBP/ztmeoSiY5lt9NxagJf/Cph2mt04JPf+EPsGz1EqxoJYEpWeK0madH/4b3omvFRgSXbMbS3s2YiOzFb3zwIXiDNly9qYUEZRWPbU7TysCDT/7RxxncCaK72aV58MpTzkWRNSDxj2wqil0/+kta/tBuZ/x93Hv1cBW3kODOY/PWHsQzTfj4H34Qi1f04NJl7WjwGTAzvFWbu7ff8zS+d+8eZIvDvEx4YtSNW7bei8Wrlmt9b21wa30Xolv07Hauj2s/+XdIRhkw4lwOzybwT3/6DGZTJrz9SjMJdPabc3lmOowNmz6AX/ryt7FuWRfWLQ9o/uTSbxN9+QP978clHq6xLzuxa/gE/uGLn9CCL0/dcBPsPFGgP/YQyVrahqz7HQbIGnH10BKe4PCS6HwnAxsZfP5zNgaERnDn5r34s9+4AUtXrcDSlcuZSHKfdlkCAwiu/jy6O9uwaUkApXAIh/c7SKJHsf/+v6eS24zPT98An9eB5S08CUDi+657p0iw6vHh37sa7x5kMG10D4y0eAntfww7H/k+ssOr8dSWNejwF5k0t0QyOK/d09LTj1/7vQ+im+1zkwiVT76zJzNFTQ30rbuSHu56HLn9Kez83h+hPNyC7Y+2EJNmbd8ZMLbhKg/3qewEjj99O4ntWfzh3/2IgZ4kBc2y/3nwx5/6Dj26G/C3/7gGSxdZcN+ffAnHd+zEXlMS4X4TNj/zQ/x0y31cI7+O4Xf/Otb19WL9ysW4tGUEX6Fdyd6Do/iHP/4InB4fLr/6bdwTS8ge20KbJwsaNv4P7qNtuHJJGzwuBgU0axet6S/7RWfwMrDgolrcic989e9xdNcBfOdvPo8DVh/+6Kl3MmBiQJclzNMD+f+fvfeAs/Oqz4Sf23u/c6d3datZki2BJVNMbAfsmNiEEgLi1C+GAABAAElEQVRf2JQNybcQNuXL/kh2A2GX5Ntks2G/DSFfNiFLSzAbiAMEMOB4cZGFJav3Nr3cuXN7b/v833euNDMaSTMaNUvn2O+0+5ZznnP+5+o+5znPH0O0QUmmMshwnikyV8IX//R3WJcQDv7876Nv9Ub8DHcedPV04f5Np/Bzu0Zx7OX/hV955oA2d8kclsnbcW4ywgUSHz78y49zgXRKm7/qZjfW7fwwOrjIuJ3/LmkOMLeB/Y3wcoHizau/h+biUTz9N1P44t+HYE646LhkxkNP1vHWJ71osfYhQL/y7RtPIs5nTuUK+J0P/S4tt2x45G0WWpY4tGeaufD1vvc9gkI+jS/8+SeQp5Jbnhngv4l+m9ZOHV6S43PftK6Im3pRIaAQUAgoBBQCCgGFgEJAIaAQUAi83hG4LQluM5Vedk87P+C2ULUY5lZxL2kefqjm/zV+nDdT1dfc1UlypwnNQRfC3KZv0giR13t3qPpfFwRIVImSO9DSSrLSh5bWJrSG3RiKM5kZ1XPVMv22qUg2yg4B/iwetHWICtGLpk5a3jQF0dbi53Zx/o0VWpg8EqK1ShWrl4nDqCQlKSGicNlmX+MW/hq9UWu0szDx7/7mTlqHtPGeVDAKuc0b6vcksWY0w91EEoceIM30DaajKrelix0G1X5uL72Dg7w3SSySFQ01rpHqaBMXeQIUYMphdbEOotbVwBPPYW5pD7Tz3lSiR/xU91KLyHqVWK+6eL/yu4GvmXnTEDFqYZsDXiZnI/lTZjI0sYugfJaHVVPDtrAOjeKYp1Q28Dy7p4me0EXNMsLi4G4KUVzKf2YuDtB7WfAvxFtwaMqCJP1OmEZSq4OoQI3Ez09bl+5uDypUjfqdR2nJYSPxT/KUHiQ23qvI2BacrSR8Kapn8fBgisCFO6ZR1ev0nX1L9aWTuLH7NBuNcT43x7noWp8vmNncTXCWnOxfqab03EUv6IUqbuXYtFKp3tQSIVZ+VMxMvWfIw6iNNRlvvIo7B2S8NbXTg76dyUapJNXHxEJ3vLa/yWOEc3fRs91MX2MD1edSavQartUEK6pkzRHugGjhLoJmbeGRw+oCVmYbvYQ9LYw2LoJoV4rRSCMetB9nfeEYIpHn8pN4ZTzLWLYw5sTH2sj+0LzQZ8ay0Ux/50AYbUwIGw5TPS4PbRTiLePHyaSlnRzrU1TOe4kl9yDo95BGEUAj8XIF2vi8FlpCMIZIfIMWJzX64LQwfml/TVuTYS3OTfTW1uOcb0viscyY84Q7mOCwSXt2kUpcK/vYkWOSz8Ao7PSgN/Iaseypse768xgrdtrwcG5q52KEJRXm+1iCiRfzaAnG4aaiW+JVu0auY30lXhxuH+cSN+siiVol0pZS9LNtvIeoqUPhE3yWjdYhjEo+w0ipuJMKeBcXSiT2pK/1wgSJNr4vM+lksF2w9WL6PBcTecqF5xtoo8G5KdjiZAwbkaZSO82dEKLAliLEtZlksMsb1vohluScQRbWKok3pR81fHg/mnK7g220bOHB+VLvB+0Wi/jCClM6b3Hw3wXs61Q0gRCTT5vo4x0X2xEZp8SUSDKeuHOGu3U6OrpIFBf4HkBSmHOi/k8Jff7iFAV/UHZPtGKiTDX9FK/l9VLfOp9jMHvYHy50dlGhztEp81eNFzno+e7wCoasCw/5N42o3FtbQ9wpEEKG47MoY87CBJxUwduYRNbDPrBzt4HR4kUgFNaeaZ52wTbKpLocrWJb1Xgm7bzR3mEkMZ9EwHWIiVMbz2RiVm4fkPeLC123CNTUKQoBhYBCQCGgEFAIKAQUAgoBhYBC4PWOgIEkgcZZXGtDTp48ic9+9rO0CQnh8ccfp6KOW4PJQonH6LUW8e4lM4lsihYIqRQ9b5lsipyA8AJ18Rrm9ntHgBYB3I7r9YpVib4l91qfdz2uy2az+MQnPoFDhw5RWfU+vJeer1I/OV5PpcIkWPv27cP0NLejU706Pj6OXbt2YefOnbe0GeXMAOJnvooYLUT+/MVtJGJ8+L0PrePixhWU+2IIS9qhwC32BSaQTMbTPJhYjOOrSK9SQ51jtE6SjoSKkMQOklLNYpPAPvN4uFWcpPEF8mZW66ulDI58599hbOAI/uy57Tg+HsbPv2cjPvTejfSKLlLJSoUmiRQ+gsSGjFWS1HyGl0pE3vIC2affkv7StB6p0JNYbA4E/wL9woXM8PgjVBzamWSPZBm3uVeYjKxaynPrP/236W17oQiBR6LERiI8wAUf2c7P9JeMFyZrSyfoeUybhKmMlkhOmiyVMJDwMbKdgWCYBDqVsiRchCyTxGr0QmHsZZnUj8/j6YzGC0VizxsIkTypaBYlklgtTp9b8j16EXKJRJiB8R9g31joc5CnJUeZCwrxBJNH0uPXYCKRxsNs99DBhMQjM0k6zHV6j5eRoELUYOJWfU9I22bvspQ0ki+WpEUInzXzEH6jJQCfFY646U2sW5RUaZFx4B8+hfjQIcS7nkSi+0lspX3Clg6hU5dSLlqUiFVJjpCwOzUlv4wHwUNq4uCYsTs9S7YoqfKe02xPI7GfXjPx2BVf5gAssyxK9NfkqzyRixS0SdCOEm1CppjEUF5iwk6ys8TNSaLVhOawn2OYBB7Zx4XGr1yypFJLo1Y6hdd+9GN8/D2/ibrdi4f/898i0tGOB7q5GMFl0nyBiRF5U4MpwDnPiiBto6zMiyDjVgjDy45drYZUuLLN0nYZg7pFyewaXhzLVc3egYkmSyT8ZGqdGctCaro9Xsat3h/y3PlF4qFSooULEyhOxxIaSVmkVY4UM3c3iDWWl/EgZKh4HstCTaNUaAEh16fTWaTSeixpY544G/gsi8XG+A7zO0lykrKSPDCXimpjNsU3L62vhWDlUZULWe86iU0j80iE6AUupGQ1F+PbXhF5WllI8kU5VyfE9Z+lj+UaGz2d5RrdzuXSdjbqfKXvNS7uSWLdFK2/kjzKVSY05O4Es5VEPecdqY/MO/I+XC7QCol1jsWzWjvYvSziIU9bIYnBJhv7z4gsk+lWilw85EIf1zp0P2tOIPZZcSLJdbV+IJ5aP9AipEqLkIoEmNyVsSz94Pc2MQmo9AMXwS52g3bO4r5wzLCNZXr3p2hFUmbMZWYS+Bq5aCL/PnEy2S1ryR0JtDxj38riuSyoyCKFhQyyLGhIaGnvH7QqymQr2iFzlzaHmUnYOzm3c5x4aDtT4mKpzF+SVNPJXQBS/6CQ69IAzqmyWJGOR1mnIqZpa1Jkm2XxTOLF53VqSnUhso1MSFrg8+S5Ml/KvCn1NFr42swz5Z4+m4yPKnfRcCxzkUWeqc3p9INaaPwvDjd1lkJAIaAQUAgoBBQCCgGFgEJAIaAQuPEIiGgon8/j6NGj+JM/+RO4XC58+tOfRiQSueaH35YKbgM/yAud5A5QQUrCXAi6NL2AhcQw0GPTTBJHPviqohC4IgIkK6TY6QesHfY4E3bFaaGQ55HjKzLOnLDRjzbQ3KKp9/z0TV0KnyJqO5M1BK+Puwmam1HiQkcplyMRQbKEZISJBNiVxyrJaIuLR51ew7piM0UrDPEadvuoGCTR1FgiMVOdKwdFsAhJw65YGCskcdysF1kQkvcujdDLkTwTpaLDTfUoCRjx9iXXdqHons9UTQbo0St5zi5bGH/ETcqVz+PrVMQKOetwk5AlQVli40Q1b+cEZqNVgbRPDicnOA/9w6XesjAwuzB/5k0sJMBIPPojHdozL+rXl1kFzl82lw7q0tsjnUSFNBcF5JCdCC4Hfa9l8Y9kqIl96eR4kcWNucgts87zLhcSWwjIYHMbwq0diISpqGbnpan8l3HlEl/gBZTjSxu78x5KwvDCWJZxZOc44kKQtLtKYq8xloXTZrhdtojfvYXkvMVWoz8yldnETghrUWAbqLAV0tNDhfLseGjcTJTnUgI2FxeFglwwIxHNRK9GEsIGm66kdkswzRQZP3YXkwjyZr6wqHu50JbNaDEoBLb0pfSXmfHd2CXCtI4MVdaNfWnkUablS7nEgysqpUpdO1eukYU3fWZrPG3p343CUvPwBznO/V7kCnV6j3OnB+vj9jm1caRNC1TOCwkrpcN95VnHz90giylaPzh87Au21cWdG5wPMhmxe2I/8HetH7hYt1A/LOb++jkcM1STW6nED3d5mCuhDGeG5DOhr3HOl/Hko+e1cM9lP3eE8AXOSOwl7gxhP8qieaM37YxZOVzeAoJafzDhJuts5qKlk0rtRn9I38n8JRWXBZs5DRB1O5/lDXFXEedjCxOQVuUeVNIb6fUuimt9c4w8lbtiXHzP4iHzpdsjCwv07+dAMPFceeaFOGe9HcxHIuWSZ2p/VV8UAgoBhYBCQCGgEFAIKAQUAgoBhcDdgcBtSXBfhF7YCtn+TeKBH+q0T4hCcl88Qf2kEFg0AlaSWmYqou2BKr2UNb0prxXlJhWYVJvKuFrc2JIN7lRfkiip5KkGJ2FeIvkgyl6LnfdvkBtLGquiqibxwnu4Nb6FhBaJwsXVhxddqbAeklROilm34CXxrhN5yyORrvTQ+a+ReCURKES3VZSpJJpEbTibj1yI2J5/F/W7joCB2FmdLnBdhHjK1Mh58uZ1JklJExdhuBBASwUzleJu8apgkd0P12XM6s1c4CvJQxlHVK9S9K+NoyWPZYlLkrusKtzembfAmcWwq0Eo9jLCotucJKbtQgRzBJMsnV/mjGXeVP6ThTQpzB+rFVHbC1YNvGSRQor0pRTZLSF/Y1PF0eSG9LGBxCsfQpKUcUnBtjxb7I5uSpnpB7F18szsxJGdJVKudxU0VT4tn6TUZqhrIbGlmC16vwi5LaXxd+2XWV/m9geXc1jJ2TE3v89nXTrrR449ttvFSV4U+tJeaevl2itzpJ1xLvOlXc6f90y5UIh2rVzuJrOern5UCCgEFAIKAYWAQkAhoBBQCCgEFAJ3KgK3OcEtsJMa0D7EXUoi3Kmdotp1YxAQVaUcyxn0VVoIVGgTUihya3teLCNoL1KklU4ui0SmQL9YM7er64TDkmkiIc9YZniu6wpCgziSLfe3qghZI+VKkSwk0fIKmSCS6Hd+kQURkmNs6HIRuzxWYoEgnvVit5FFjirbKkk2UT5n+bP8ni/TZoZ9ZpvnzX75ey7/FSH3pSwnjinh1e+x1HprJCIXuEhyUxB+xTJ/LIvyXcrlrpt/vvwuS2lSrvIo7Zxr+jKDg9TpcvW6pvsu9iIhuTmIxSLmhhY+RNTPUuY/SRTlUq42Xy+mP+b3oXbjOV/0pzQWM+a8tOAvMtb0cTO/3o3Tr/7Mxpnqu0JAIaAQUAgoBBQCCgGFgEJAIaAQuHMRWBZHcOfColp22yEgnKVIpLlVX5I76sfNJTLFt3bk8D9hauwM/vQL/4LDxwYwNH0E2aIF/+srx3Dw0Cm84x1b8BgPOh3AfTlGgrVX5cYgUKoUUBBPc81//cY84265a7WUQn7qMM4eOYH/+V//GudHoziYptd2Lo7BP/gjhJo7EP+VD6CNifMeureFiQrVgL9bxoZqp0JAIaAQUAgoBBQCCgGFgEJAIaAQUAgoBG4nBBTBfTv1hqrLZREQf186DWvbustMUGasGbXkaFaDg1u4de9hSQp3NRXeZR+wiBfEO7WQmUImPorhaB7no0y0iISWZC8+PY5jx8ew7X4mBqP7if3GyWoXUdO76RRZ7GAiOKqJi9kkE3AWkWYSzjL9bWXnx9V1mdrl6stCCGjq7RQyySmcOXgOY+JX7XFTxW3F5PlzKDO56HgsywStHk3VvdAt1N8UAgoBhYBCQCGgEFAIKAQUAgoBhYBCQCGgEFAI3GgEFMF9oxFW978uCIi1iNUTRDUbw55v/jEmYxkc+JYHTUwO+f6P/SeEI83Y3OFAwHHjVKSSmK15xU/A37YDn+p4Aqls8YI9hMHMxF9mL7p7Iggxv9iMJfF1abu6yeUQqKFWHkcxE8NXP/XfcerAUbw0eg7RfAY73xPFA+uZrJKLHqpcGwJGJl50NW/FmgdW4rf+chNK1SoKxFMWm2oVG33r7ehau5b+zXY4bDcu7q6t9uoqhYBCQCGgEFAIKAQUAgoBhYBCQCGgEFAIKATuFgQUwX239PTrvZ30ozUy6ZqUqZFjGBmZwsgZINzaibf8XznUnVWqdm+sZYkkB3N4W2FzRbC5qZ/JynR9sFCoNf5SrdaZSM4GG9XbilaVnrrRhf1dpy80rTQGDuzFsRf24nAJiPLPq5MlJhGkf61S0l9zJxiMZpjtQfia/LhnR0S7j1FbMKAPN5O0ikLe6vTQzloWEq75MepChYBCQCGgEFAIKAQUAgoBhYBCQCGgEFAIKAQUAstCQBHcy4JPXXyzEDCa3bAFNqDZ1IuP/dvfRiqd0x7tdHuxY3Uz3B4bXMIs3+BisliYrMysKbfnEtxMyEdi1WzRX7vB1VC31xBggjpTkBYZFux8/y9hxc53YDv7IMvX7rnvQaxrsSKijNCXMVZkmYYLS0YD7Habtmpj4M8y0GWsS9EU8mo1RwdDfVUIKAQUAgoBhYBCQCGgEFAIKAQUAgoBhYBC4JYgoAjuWwK7euhSETCaXbD7N/AACe43LPXy63a+ENxSlGD1ukG6jBvRc10IbncQD77/F1Gv0TxDOoaEq1EU/0q+vQxsG5dyEYHrRrYbaP3TeJL6rhBQCCgEFAIKAYWAQkAhoBBQCCgEFAIKAYWAQuBaEFAE97Wgpq5RCCgEbisENOsMUReLmli+aQkmb6sqqsooBBQCCgGFgEJAIaAQUAgoBBQCCgGFgEJAIaAQUAjcAAQUwX0DQFW3VAgoBG4uAkbTjbenubktUk9TCCgEFAIKAYWAQkAhoBBQCCgEFAIKAYWAQkAhoBBYDAKKFVoMSuochYBCQCGgEFAIKAQUAgoBhYBCQCGgEFAIKAQUAgoBhYBCQCGgELjtEFAE923XJapCCgGFgEJAIaAQUAgoBBQCCgGFgEJAIaAQUAgoBBQCCgGFgEJAIbAYBJRFyWJQUufcMgRq1TJKuSQq1RpSuQrrYYCJdhRitVyXo15ncsGa9vOlldTXb8SOWQ6zxQGz1Qm71Qi7rZEmUr++VChKZkIYLXbtNpbGy5fe9Nb9pS7tryKdTCPDo1yrosK2G0w2mJ1htsuMsM+mtfXWVfJueHJNa2QunUQ+k0ShXNUOk80Hs80Lm8W4zH6oo1bOcnBXkEzmkEzlUasbUKsZ4PL54eQhjixuq0SBKvMRqFcLkENwE/xkzqjCCKvNDn9TM8wmAxzqnW8+bK+L36vlIuf8Giowc843wsJAkP68uUV750GlVEBqegrlahXZYpnvHzZYOA+bTSZEAjbG6M2u181FQT1NIaAQUAgoBBQCCgGFgEJAIaAQUAjcTgioj/m3U2+oulyCgJDbk6dfxlQij72nsiQ1DPB47OSiSR6QWKiR4C2UyxrRPfdiIRdkeBtJiPMn/uhtWsGjH90tTvS0OvmaEBVVlIoFTI6MwWC2wRpshfg5B10m3G78RL1Osq6WxplD+3Dg5X2IF/KI5/OwetrhW/V2dDT78fYdbbCSYFXlRiJAMgs1jJw+gFP7d2MglsZgLANv+/3w8WgLO5bXDyTwSqlzqJWS2PfKSex+5RSKFTPHuRlr37ATa3bshNdmwJpmK246t3cjYb1O967kJlHODOI14vYy8atyHijAhUhHF970U++E321Dt//2i+/r1Pw79jZCbOeTMZRLJaTgJcltQdBjQ8BjvcltrvJ5ZZLbI3j1B99EjIuNR0fiMLlaEeY87PO48M5dnfA41T+vbnLHqMcpBBQCCgGFgEJAIaAQUAgoBBQCdzEC6hPYXdz5r4emG6mqNlupvLaQzjDkkadS7sTxc6CgGyZrEBaLBS0tbr5O9TXV3FIMlGuLsrtcICFOlfNkNIVYPImmXgcihnb4vTOESK2Mamka8alp/PjV/TDYfQitcsJht8LT5daUuBcx0lW7xXyFpHodNodVJ9kvnrC8n1jfUiEtknRUTC7UDSY4LIZ5JDuZeoMVNrsNHq8Nsdgkps8NwhIiTd9ShM9buYySfXlVU1fPR0AWTzguLWY4OA6q6RTiZ86jau5D1VeGx2VZdj8YudiCuhM2mwUuRx1To1MYGE0hsGI1OotVWBkX2nC/C0Wi5UJGi+vLxYnBZOZODAcV2yYNu1Q2h7MDo8gzhBPZEucMqn/rEkvz+1X9fvsiUKUqv4zJs8dILMdwvtCBbMWFdWtb4FxHVT778uZtutHj32jkHM33CmO8gsT58zB6azByHq5TyV3TgvP2RVPVTCGgEFAIKAQUAgoBhYBCQCGgEFAI3GkIKIL7TuvRO6w9FpsL4Y5VtOAYR1f0HEbHo/h/P/+3VM3VEO57ApHmZnz0V3chFCAJTkW3kNwmkWzXq4gNvopiNoYfvPIKvvGd3Vj75l/A2rf0w0Vl3aZ+L8ltWkxMvIJDew7j13/zv5EoXoXt7/sUWiNB9P7MKhLcDWWgEOclTS0eHU9CSO7m7ggcLm5Dv05416olJEdPUJReQdqxgmSpF10hK5yzbCgMRlGdO9Ha1QWHLY+p44cx+s/fg7l3K5I9PwOHj+S7zvFfp1qp2yyMgD4uQpEwrOv7cWb3PkTZD+liN6ab3gybc5n9wMUNq7eDj66iuz8NYzWKo6cO4Vvf/QFMHX3oeMNPsp9NOsG9cAXv2L/KglV68hwXgzKXjROzIwCzw47uviSxm8L+I+fw/b/6B7Sv2oLVD/8sSjUzVjdR/X7HonQnNqzABcs4Xvzyf8GJvfvw9bNvwVCmBb/2/zyCX1v9CLzctCLHzSkyckxwunzoX9uDKncZxZ97HuXwGmQ4D2cNDlpH3ZyaqKcoBBQCCgGFgEJAIaAQUAgoBBQCCgGFgI6AIrjVSLitETBQqWqyUMnq9CHY1IpSxYCIg0R2qQpXIARXMIJgMIgwCW5jpQIDCW4z/UjqJLiNxQ6U8h6s6BvD1vUj8ATcKOeKqNIzWYrBIPYltCWh77bf6aR/qgMuO1W5VH4axbR7TqGCsFZBbHwamRTV0i1+WElwC6cy/8w5ly3yF/Eaz00NaNvvE6E2VOxutFaFrZ59d/1ni81JL+YwXC473A76clsrpEJJh/J0Ua6rcnMQkMUXhzcCf9iD5jYTyi4DxycV+OyMZfeDQaZmKkSdLo77AHwOKrnpP2zhONF857Umzh8fN6fdt/IpEtf5+AjyqWlcNk64QADY4HC7NewC3kk4iZ21RJ99iRG+Sud9fp0dW7eyVerZV0eAMy3nayvnaYfPA3fQBY/EH3dQcKPLLbHqMZotcHia4PEHEWk1I+s1oMhhdV3i/+qAqDMUAgoBhYBCQCGgEFAIKAQUAgoBhYBCYBYCiuCeBYb68TZEwGiByRmC1+HD+mALOiaG8J57P4updAWTD+yCv7kLm+7pQ3jGh3U2ZVVfvYZkYA2bN6/HL71nC75/OIxnDyVIfNPTg0VsDGzBXrR31/HTDz4Io68DnWsi8Hrd83yshQzLo1Iu4MALBzE+lIC/NwJL0KOpQK+HErRSzGJk3zPI5TIYXtODSsCPbiq4fQ6tqnO+OH3NcHoD6FrZhjXrbciGLBhiJXTafs6p6pcbiIDd2w67pxXrd74CS60dh0weHCLDVSrLeFlu0VXiwZY2EujA2paXsYl93CpkHm9908Sqy23Gdb6+Vilj4sgPMD125gpxIthZEWzugD9kRC5dxkarCR4Cxzysmif/7HniOldR3e6GIEDFvcWDnm074GhuQTazDVPlEDbcS8sp9uut+IeM2eaBv30LusloP/TuDoyUwvgRk8EWS1w+uR5TwA3BUd1UIaAQUAgoBBQCCgGFgEJAIaAQUAjcmQjcis+FdyaSqlU3EAED1dYmeh5TrcfDRsNVOw/x0hUfZAs9d81iSzK/zPzNSSWnueyHneeCCSVBpbfGP1ARCFFwUy0tVicGT0hLQOemhclcBTfPrhZQr+SRydNKJEPvbip1rx9JVtPU4Tl6OWezaVaPyTN598txJKI8Z0ZMLRkmm87vDVXqfADU7zcSAb0fjJoPvIMKa3ONtiG0Jrhcv11LXfRdBhzfspOBN7hbiW0dOwG3ikI2g2wqedU4Ef9+zY+bASLYmRlTF2P24k/X0i/qmpuPgORWcHiCcIcKaOKOHnPFAw8Tht66nuR4Mpph4o4hiX8b52QOz+sa/zcfZfVEhYBCQCGgEFAIKAQUAgoBhYBCQCHw+kRAEdyvz367C2sttGF55tCbL1YjDbuRhQBpKJotvgisnvWwvXgWprMnUIqHkMZqbmu3wWXtQFt/C37uN9bpZJjdpZHbDtssKrFWQnH6FLLpLA4PlHD6vBU/VTDSBOF6EI5i1pqmp/A0ju89gXQyjcj6Mol2kvmmy1E3cg2tKkiDSxvlN1VuHQJGLpJYrD4YyxwR17szyJjVmQy1VKtpSRKvizj81kG1jCfrcVKtJHDm8GkMnzhx1TiR3RuCnfjaF3i5jVNIXVsimBXby6iRuvRmIsBFCosLa3Y+xf6sYkuViRzZlw5aSjUyJdzM2sx+lpDcFouXhLuL8X+5OXv2FepnhYBCQCGgEFAIKAQUAgoBhYBCQCGgELjeCLw+CG7u9xWP4hq/l0lqipLLYLJoWNhkz7kqdx8Cs/eAz/6ZSJTzGRJbVEHb3KhTvWmhzYnZ5ILNZoPHSWKapq3iwVsjaVgsFLVxZeQ4ErWsTk9oTBhV0vRTLuWZjDKDqZERJJMZqrcLyJTNyOXzyOdyKHFLutBlFiufQYW4XL9YiqNWKWkEXDYzgfjUOKKJPNKpAjy5LByFHO9PX26qUI0mUjism9kkx8W7C+UvhzzQqP25RhuVLIokWfLFGXpflN68h4P+4hI35stwe9UKle0kBIvFMg9d4S73NpltbBeTafIBQiYtreh1KFD1XiMpJfEr9zQydiV+jahQWUvytlzjIXHNyona1kzvaTvry7NNBtaF/ZTJ5tlfcr00ll689GU3sE42Wk/obV+4ZtVyiWr7knb/Upl+5SxCchplXNjttKsgNleZQ2QsyVWFAseCqOvZ59IWaYfJbIVm6S6+z1L/K5Y6F2QK2rjL0Qte2iO0rfSLxSrtkXZTETq/QTMdrfX1Fe+/tBfLxbwWJ4KL4K/vSeAY4S4Js9VKjNjns7ARwljqL+FW5DV14mAgua8pa61ydR1ZtqvCDHvyN35hu+iNz50UMm5nj92l1HR2nOTovT0VzyKavDROhGiU40KczOAmz2r8yJ6jyraEPHdhlI20k9GGKMcD2yxx4rRbpdoyyhYs8j4kpPn8OJG+kz6UZ1+/OJH2mGDg88BFtirxLpQNHLNmuNyyEEdVemPI8Rzpn6wWJ5wHGDPSI0ajtIfjin79UrfG9KG9n7ItZfZVpcpRaGBMihqZ97OzL2WcS18KbpruXWLOxr4kOFYrT+IgKNJOSebQclXfbSIxLTHspC+2xNWlGPJurGNNFhwKjAPeozHujJyjtXnK5dSecaFdM70g406urXBuqzLBqllO4LMuxopEEv99UGKbSvr8JfcX/Iycw3gVFfySKJhxzE6XMaztgpk1N0rbL62zNJX35lEulfjvDy6YSNzyeplD5N55zpcMBP2Yqe/lvsk8K/NJPlfScJdaS9HmWN7LamGCWYvgK3XkAi77plCQhV1tNiSunPPsJg33fDrHc1gRWm0Jdi6n9LXWW9o91ReFgEJAIaAQUAgoBBQCCgGFgEJAIXA3IbBUxuqWYFMu5pCcPIc0ycXzAwl+oLPB3kT/W5sVq6m+tZFYlC3oqigEhMwc2Psssokp1Ne+HQZvG1pcTALotGHNRiEP6F29toWqvyKyyWmcem0f0tkshmNxGG1BONu2wum0Y+fGFiYvK2L01PMkt4fw17/7p5iaSuGIexdK7nbsee1lTMeDMNVokl0zontVD3p4OMhN2HlcrQjBlImeQTo+ge9+9S8wPDyK/7lvArmyEY/sew1d6SKMg0YEXRaOdarNbT50NbvRGaFKcF4RrsfnrDMBYQwjx48gkUjjX/YMkoih73BgBdweHx54aAc8Hida3DqJNfsWkjwzMXoQpdw0XjswoB1CqZR4tPZsRkvPJjQxieeOeztg4cMWF2sko6sJLhDkcHD3MUxHE0hyUaBEotvZ1M9jBUKGQe04eHoKh07HGNZueMI9CDdFcN8btlNdX0bIOIpMJo1vf/2HSKbzSMBNYtqNdfc9yCSbLmzqDyNAm4JLi1BHNcRGjmNy4BiOnh7H0TMTpMCMpNQt8NLPfdXWN6GZCSK3r2vVyL9L78G/CLGVm2Sy0gz2vrwP0WgMo0kuPpAQDrev4cG+mZzWMNHp8wXvov1RSLrY4B4kEwl8+zv7Oe6KdHYnUUaSvG/9WxAIt2kYC9aLw/jyz7ryKyTpSfIOH3uJMTCl4SL4CAUoR8fKjTw2IOSzz8GmlEsiOrAPeZKTB8/EUKySTPZtIqFpw45VOda5hGe/vQejozGULVS0Mxnqqi07iXUEPc0OdPNYapkfJ1PRSXzlheMYnS7OiZOAg8Srr1M7LhcnsuvBiCTSsUnsPvAKSiRDj4yQODba0b7qPnh9XrzpjSs1glZUwQuFcTY+gMzU6QtxIjEiseL2t2h92NLkW1acxKeSyJJIzRaLcIba4Qi3w5Q4CSOPWNaMPYMuJjRsx2Pv/Altl0eblyRrvYJyZpg7TJJ47js/QCKVxvlpWh3VSTaHN8PJRIhve2gbWluD8LFhkpQxHRtAavIMBsbTGJhIMc9BD0yuboTcVEf35zE1MaX1pSjfa04m1HW4sfreB+D1uHHvCg8bncH+55+hF3YaRwbLSBZMCHWshccXxM6daxFp8mrKan0ZWu/1ejVLm6c054JJ7H/pRcQSWRxhPoO60QW7v4/zlAdveduD8HmdaKexdoPklvkpPnwQuVQMh84xuWiOC2OuPnLKnAdWtfJo4SJAlkcGAycHcebYoDbPyHxjdgTg7dwMlzmHNsMx5Pm3Z/cMkZTGnLnR5XYi4jJp9ld6bS9+rRaTdKhK4NSx0zjJY5rEf4yx66SlVfuq7TAXRmHhQoGMhSuVxjybSUzi+88dwdhEku9Ceu4EmWNlrl3L+WxtfwjV/BRquXHEuJjzyr5BFCqyFBhGMGDDli1eLi7k8cOnv4ccO8jS/0YmuvTj4beuJ8nN5Kq850Jj90p1U68pBBQCCgGFgEJAIaAQUAgoBBQCCoHXOwK3KcEt8ioSbAWxbsggl81hZCDGD6VF5Kg6rFF1m8hXYHM40NQUICEB+B3im/x67w5V/8UiICNEUwWTMK1QEVcVlS2PMj22k9MJpGIxOPvKMPFEUfyR1oHT5UC42cfvM76tPL+UT5PkS2ByaBgGZxEeFw8Sw1UqEy1GUe0VqPLOIUPyKJ1KoWhmsklrQVMg5kj0mUS8VzdrfsBSJ33kLqIVVN5VK1S78v75fJZERY4HFbD09s6SvMhmsijkjchTgUkmkWSPKC3n3l1TmpLJqFHdmU2MI22wUt2aQZpEsNRflJnZ5ChqlQyGBhPw+aoIrSTxSLWfHipUPBYzmkp9fHSY9ihRTBG7PBXVNT6vbqByOhEjQTyAWt6HaE8QLqozA7RPWVyo8R5UIZYKbF8mqZFmQo5acxbtKNpJ4tizbC9JRum/Mj3OE2NUZZYxyGe6bVSU2xn3jP8sleV5qoYrdapGec/h4SEuRLjQTcLfSvW8g6pHPf51jEr5FMokpWJTkxgeSyCRLnCcyGuibKVimfNKfHgQ5mIQ4y0+KsEtCDFRqaiW9UKVJutTozJ2YmyMfR9HNJ7mfaji1NToHBtMDJpPT6GcSKFCwjVrrpCsJrnUuEXjTiToBOeiJBIdGuQCRBIZqj4LgrMMIJJj8fExNr+KqU4vVacGDWOrSEqva2H7SdjnM1Gt/ROTMSTY34kUx7SoUklvi0Y+xz6PDQ4AQa+Gjaiapc+lL2tUoEpC1HhsGLkSFwuSfvoPkyB2C3Fa0TzqS6IKJtnIrQ8YGx1BnOPRZW1FJORgTM1SHS+mbfPiJJ+XOKG6mMk858QJKb2anTsiiOn8OJHHCJLVEonJ8SGULGRtuatA1L5aDLJd0eFhFNI+kq4dKFYMCNGH39qQOxMT6T8hKKe502KMY7MRJxIjdcaKLIBEh4ZgKOeWFSf5bAqJeBLTHCOWbAVWHo7iOJwcy9GkAYODMW3XyESCSmC2qdVFbXK1qNU/neR17Mt0VpTKMs6pVk5PchyXMDrCxLUV7gBhR3n4Xikq6irHdzYzRcJ5nHMa70M2OusFInw/TbIOBaq4S5yPaoakNscMc450kwhudgZgZE4C6dccn1VmTgO5X3JiHMVUFpPRdtS5aBPgcwKzdn0U0wkUEsNIxBKYiOWQYtxruzo4TgqZGEOzyLieQMbnQcAZppKcC5LScWyoqPgrrG+a81yc6v1yKsA5qo4OkvaCg5wk6nyZrwVDmWcmSdIbHCnEawF4bGWYXRmU+G+IMusqY2T23OhyV+DpIylPP+1G+NaYc0HiJTEtGI1gjPES58JjjvNQjX+vSL3TrHcugRL7Y5rzMN9mLol/uUepmCbeRcg8Ox2bQCrL9xCO1apJ3x2SjU9j0jCAMOMoHCbhz/cGG+9X5g6iTGqKcWXAFBdiU2m+h4WaObflEGec5gqcyzinePhaOr+GOxGoAl9gDtIgUl8UAgoBhYBCQCGgEFAIKAQUAgoBhcAdjMBtSnCLFqqEU3u/iiMv/j3ODDvx+W91oKsvgF/79XVUEZ7H03/6NzDYqZb79T9DS0cHfnZXO1Wst2lz7uABdKuaJtu8M1Rpi5o/Ou0j+UGSOTtJoiSFF58/QyIrgTetKyDSTkKNlhc020BTWwuCkSbaSnCbv4wwWpBYrDmko+fww7/6AuqRNYi87z4umgAPCcFgFesGqhUtQdzzcA+mp5M4/ryJSm6xKWBSMacTlrqLhAjJMBK/ksNyscpb2VpepAqwWjWhY/PbYI6Mo+d7Z0lgFGh/AkzkSMiZ7bBSTS7JNE20ebhIvuqoG7md3cLkZqPjZ/DMcx+Bt2UFRh/7efR1teKxdz9AYnwaB7/1SUycK+BjnxuDy9+Gz3/1KbR3eCA6cANJo5FDz2By5BQ+8ZlncPD4MH7yXf9KOzo8KbTz+N7ffB3f+7NPwdR5D37407/NHROt+PDja+CwLaaltFfg1n2TifYC1TgO/9PXMHrmPIZphzDEY819b8PabW/Djk2b8N6HWpEcP4Fj3///cPp4HH/yH+Pcth9ET9d98AeDePyDT6Dda0FT+ceYik7gdz75UaS4IPCr/+EzuGfzfdje60KYCkxdT1vD6T1fwdH//Xn86NwK7Xj8sa144kPbqCotwIcJjBw8hGc+8X9jr68bTz/6MYTCQfy799+LsJd2LLyLELnJ0Zeoto7hN37vcxo2u576N+jo34BH7mtGW8iO8RMv8fginv3hfnzzuUNY/eB2rHnQACclsg2STHoqz0WGwf1fw9h4FL/1h0+jbHDhI//+M2htacLaMEl+kvGf//h/xd6jg/gxMXav2KhhvKqDbON1LWLfkMKer/8HDJ85jKcPbsFgIojHHttGbLZSGx/nuEjg5S8+jZc+8+9RblunYbOmvw0feWoD7S3E8oL2CCT+Rg+wL8dj+M4+8bd2oX3l2+D2BfDBDzyK+x8IwzL5IvLxYfzh5z6OwydH8a5/9RG86xc+gp6ACT1U5y62zI8TD4nfnt1RGONj8+KEPshW2uksECeiWOZjMXb6KP7zx34JXavX4wMf/m34Wx14fDsXUGNR/MVvfRKZkgVnUn8Kb6QN739zB3pnFOdCrkqc5OKD+MI3duOL33j5QpxIjEisnHntGPvwoygFepcVJxYzd5PsewF7v/c848SMIY7GLW/chC1v2KTt8vjhP38X3tZ1iPk3YH2PHZ27uPhDRfQn//UfIJ4l4fuejyPY0YL3PxiBw1zE3m98GiOnT+EPProf08UO/PFfvBtbt3dzKYM7MWh1kh49gIE938b+szXtcHia0dK/CytWdLMvn4ST5LYl+iKiUxP4vd//Fe6iKGLVqj54/WGsf/B9cHu5O+RtJnhNeXzz9/6IsXsOr53+HVTa1uOpnZ08OtjV+m6Ko//8NPZ95b8h5lyJV9r+NXp7Q/jVX+1EJTmEEy98BZNTBfzOh78PiyuEP/4fH0dHRxg9Hs6u7D8D8yXUufA4ff5ZLtYNYPf4U5jKdcFkdWHz1m7yylzgIlYmY4XzMC1sJs5j99/8PaK09zjOawNtfdjx6AcQCgbwrse20489OWdurBlD+MxfPYb7d7Rrc6ORixnpiddQKcTwl3/7LXzu89/Ehp1PYP2ud2Lbej+2rg4gExvCuT1fx7GTA/jsl/fD1VzB/e+uwc3FgtmLXGWS2wM//hLi05PaPHuKqvVf+o1PY/uDm7AyGIPXVuQ8+w/43mc+hVcfeDdsb3w3Ht1gxiMbLFS8c0EpcRgDZ8bwxWf2cjEhQIsS7orwmNiOJOqWLL78//8TMQujbe06tLR3YlubFUHuaFBFIaAQUAgoBBQCCgGFgEJAIaAQUAjcTQjcloywKOXqNarLqPiKUhU2NeVDIhNBqFgjWckqU3GXnhqlF0ReU1Q5uGVZE2feTT13N7eVn91FnShqvRIV/TmqOu0ka0pUCec5ZhJU+MWTVM1SpaepnGfoRiG6dbJbJ1yM9HDVfbN5Lyq0a840hZ30PGUmP813lRgb6A0rPssuEp+lqp3EBdWPVEJa6Ddrs/A1jVoR31+SuUvtEz5ffG8dXi+cmRxs/F205Ua2xcBnWugLbOEzZMyLp634384uDQV3VciY6TyMdqqEaRtRo+WCh/c0FEv0UC6RIMpiYjQOR86pq495E+rH+YUe37RpSZG8mqZdQCxJRTkpYLefVga0Pgh66Sdspj4yP01s47Q0SCMU8FERL+gTm9mVWfBnOYMYmy0aSV+RHRlpPo+LEVFuuW8nmV+s0e+ZVhY+vw+1jAN2knKgjcGYqKtJ/Hh9JRhsVS4gECMqrL1lB1WTZk2xnkrTGoE+tEkqn3XVLutFVSVvwLmDiuvxUSRTrchViJ/NpRHlVpqCBHik3exL2iyUswmMj09rdg5FevdWqlRxkwyVOSifmEaW6s2JaBxjUSrCa/p93B4v1fAOpLi4YKXavEJLiVSqyLFIBTebPJvcIrOvK09pi5EikRqjz3qdRKzd7dNwDgappOVihplfarSIERucjJf9qHliLwjqNf5Rx0ZU6QkSbdEJKmWJ22xsPOxVN8lINotjh+2dwSYUcFPJW6WiVMYmqUSOdbPYfXCOjnOnRK7ihrOFizVm7jQgzi6SnrY8cSwakYmzzWNDxCdJ5SvjTASrSy2z4qTEgWdjfFwaJ5LoT/ffnh8n8jgRAtfYhhSTuIr/uYHEqJkJZRkmtJhIoZ6P06LHwEUs+upbqBDmuXoRL+RGnIxTXc1dAQvESZTjyUCV9bLjhDsJZAzrcWJhnHCs51gX+iwbZB7g2Ja4FR/pAn02Stk4F/XimJiIMw5oL2PmjgaHD4FgiLYc9Cm3g/2ZRzI6hfGkFRmqpsWenz2p9aVsEjDTKKNI3/9YNEO1OOegCNtLr28HrY1cVKjbcmaqiOu8B9+L4zmS2wEuati1ecZoddNaxAwfpflmUe3nYlS5Z7ibgbtesmLeIkVmC86rnGPjI8OIc35JN9lQMbhZTz8qRhoPMTdC0lLF9Ng4jM4yFfpcOKF6XHTZWtHGHedC7hIQK5ws4y3OI88xLHfXz5M2yUIH52VeJn2Ro63ZVJG7D2xhzjUWPtPG+npp41GdMzeWiEeBu0TknUGb3fhvDFGcF9NRtoe2RJMJ9NIOxMhxY3dJ/PvY3zGq/CvcwUO7KRL/cHOu4vXz41/sgCQOGvNsnPOWmTZLMs8GglX4OM85LGwF59k0lfOxiTRSfYxGA8cUd9tYZNsD+z3Ne8j7k9HOeZrzlIWLqgbGoeSJgCmnvd/JsOX0rIpCQCGgEFAIKAQUAgoBhYBCQCGgELjrELgtCe7U2BEkR/bg2R+cwRe+FkD36lX4j5/7MNpbXNi2EhiwlLB1hQ1lfpglr6ApZ2c+Bt91HXjXNZgdbeS295qxioGj+7gF/Ry+6zijjYNc/DByJCWe3Q2kMi48kKmhmwBdOjaEMBACJ4S+TW8mYUKv4Y0uJF1WxDRxqVwhifbM6Fq1CflUC3IDLZim13NLzwpU6d+8YdNmbNvSNqMcNMBOH2IORY1I47erFhNJ30DnavhoL+BtpxpYvHWFMKXicNuGDWi7dwfuW2FHC4lmg1kSEJq1LfsL3zjCP78RbS1r8KH3vgWt3OfeFnSRB7Nh2xvfjqaBKGx/N8RFINpykOByZ6uMmREgM4l//vJ3cfLQaWx56Jex7f0r8ZatK7C1z0eimUSZKYI3PPZWKilrODxowae/ug/lERLH795AOwMzVZsLYduoIVXMRo9GXq9mWzp6V2Dkx/+EiHcU2fNrcXpgLbZtehi/8ME3oZVez2Eyce72Pth3vZ0LDSdg+hr9udtb8fZf/Hk0UV19/z0d8EqC0NoD8LgH8ORKN7f6p+ixncBe2yTua7eh2W1BfOgFEpUT+MGLA/jbZ/x401P3499/5L1Y2+lHh5+kK+k8M3rQs82Gn//z38eRIwP4L5/9DCa9Qex+Uz9aqX69r5sLJ9Nj+NZ/+gvE6K/ta3sEW9b14Gceews2rKDVht9Odb8R/ffsQkf3ShJ5fw3r2FHUW4T2FSpqptRJWpeHqVo/gC/92TMo1G14xy98CoHWDrxhYx8XEOxwWZgI1ZnDk7/2JK0vzhHjKAZe243hn+hDa1cADpJVS3eublTg4nch7AWb6ckBfOXZIk6cCePdH3sU3WvXY02Hjo2JHr8m+LHjve/Cyu0rcOzEmIbN8NA6vPSGlWgJ0fO4YwsVzgm8890/i4HBIfzj7i/xGjc+8MvvR0tbB/2nW9DqJwkevIekXgDrff8ArmXAT+YtzbFX8kpsaUF2sXJX+Gl+nKQTcfzQ70SOsTk7Tpo9XCxiwksjdz2ItcXsIqRlnji621bg0Sc+ilUru/HojtWcMyzw2ZnwzxnEO55ah7GpPJ45MYj6+RymH2xGsZ1JI8sjKKRm4mTvQZg2vR2/8MnfuBgnTF5rNUfQvd6EX/yDD+LA6cqcOCkxTkSwLjPOwqURJy7N47pCO5FS9DxKo//CONnCONmCTet24INPbadv9hQeXb+ZBHAQntX0oE6dxqv/+Dku5lWR7H+KKt4InnxkE+cBP4KcqyRB69af/BB6tw7guZe+CHtyPxdzHqOPdQf6vM3oo+XQ/YYS+rp9SH7pRbxw6AW0cffHL/4bXtMRwT3dYS66EdPmLXD6R3AfkxhOFJjscOVP02+7C0+8ZQMiQTeCVFkb6a+9/ac3o2OjlSpuqtD3DyC2KcilJBLoJL7N9RRtXVI4NVDRCHYr8wHYmCjTSpLbE+zCvQ+9C21DY9j+3z9J8nwC4/Snht2LfvpxS+JFX0s/3Jx33/boE1ysG8K//FEEsbNMuhnXsTUKGcxkvO299yDY3IFmWpcNv/IVnBptxoFDO2bmxjdzgc6FrogbpqpzztxYzNM2hDYz01kS+g56bnPB47nPfpHt2I+Ydys2PfkpPPrwZvzMw/fAx3nG67TA1b4K3kd/kfPUqxh69RXk+f4hblgNWl9+qpUGkYoO4+m/+CbtktLaPLuzey293reity1A6x4utHARYcc73oaO9jr+7n878Xd/9wLuDT2AzMMbuFMmiLe+k7uPXn4Nu//+eVRbmxF66l20MXHjpx63Mt9DmZ7sjxAEG3aua4GLi4Bu+6XveAuPPfVXhYBCQCGgEFAIKAQUAgoBhYBCQCFw5yBwWxLcpew0ubfT9G9N4MQg6ZMOJ1Zv7EQkwIR71hScdjuCPidKJgd/Jj1JsmmeuPXO6SHVkrkIyGd3drZmXUBv5zpVtbEpC/J2egfHJzUFdzzjQ6bg0FW9l1Wz0abEbGOisQh8VDuGAgwFmwFx3l+nB2RMmeH0+rntvQQvCewKD4fbQ5LVBz/Vd2Fud6fYdQECfW6VF/xN1NpOsaAokRz3UUGe0BKcWSn/C/K+zZEIvVbF+/jy1NiMdJH1pLexnbYB3h6s7GlmbOhke93gRLCplcQilY3G09QsUuVOX+4ile1CdteLCQydHcXZk2PY8lQPgqu2IRxxwi1qQpKQFVoCeJtoE3JPO8aolo+PRJGgh3mB14tO+qqF+AmG3kATbDb68QbtyAYZz7EQ69tPK5hOrO6LaAsDdBrnwoUbIdpD+IJxXsc2OD20k+hDE1WeYcY7+SOWJpS9OXRSNUq7dAzSS7mYoK8ufZ/FI7qQGScheZ5+uRkcp7XRQ84mbN7cCwpGqZKUnhU8uTAWjKD//o1IUH1dGz+GYjKAcapTjV4qkWnBIbYC5w+dpNI5Cevj7Wju3UjSrxW9rT6phFbcvibacnjRFgmjN2DENG0BpvnKhSHH5H/1MpXLTI53+hgXGGx+3N9xD5q7uzme6AnPIVerkxSjVU5zT4SLAXlNMRobpO1Ege3ijawXbjbz0Gv81sAmmxjC+bE6zoy70NbZPoMNF3tkIFMXLUe4pxvBVgNSZIYFmxyJzdF4kYpREpJcKDCTGO7o6qGSn/YRXHyxcpz1r+5Fe2c3CU8jvCSN60yKSlk0fFQd+wm7lbLSCklu8YZeUpkXJzZ6FjtJeM6Pk+AV4kQgpLAVVipvO9dsQWdvM9rDXMTRlLF8gar2NpK8ddruZHZnUSJZWKZCWlysxb++OhMnJ48MYcUGNxPKXhonFiZh7FrTimHuIpkdJ7JAcdUu1OIEjBNZqKojGPZyDpA4aYLVvprzTD/6OntRoHI6RJ/qGtXcYJwmzpdx+MxJkrImFF20OQp10jrHibaAlThrOmS4wt30w+Y8Z8tysWSEimd6N2e4u4U7UmxMvivx5jb2wx84zmeTtCVGq9atQAeTZQZcXA4y0I7JHoA7mUWQcu8yF+bywR64m7rR2cJ5KiDLesS3RN9y+seXan7UD3NnwDRxzNPjnK8Z5WudcUa7IrHnqRsdTIbIBTsbX+GuiToXJBz+ZrhSZS4GUP1dZRxwoS9Pr3Vph9zB6qBVlM2GSEs768TZibsJSlk+l2yyRLVYIcmc5XDTE57EeS7axISMJKKzHLNMoOn1dnNubIGfc6PYM6FcnjM3gtZFJdpeydxYF4wr9Ms/eZY2acdQ2LEDkU0cN13d6G+7GP9m7iqxOfqZdHSC1jsWJPj+McbKXOhvem/XK9wJQbL87IlhxOg7LvNsa/+98DNZp0vm2TpV5fzmDfu1eda6m7kKzo9TMU//bbObiycGtDo7MNUySpsdI+ouO+dEScTr4+IaF8i4a2JzIsBnGtHkp/8263Bb/qNOMFdFIaAQUAgoBBQCCgGFgEJAIaAQUAjcQARus89C+gbhqbFRnNi3D1Njk2z6JAYGpvHHfxxg0ir6t9pzJKCA+IoPwsltwg9SiRcM8UPtojyBbyCS6tY3BwGSATUm1jIzoeI9Ox+GK9iGn/vJLhLBZpIdtMBgwsZt3c8iHk1QyWwhGUtF7WU5NaEiSLCQgBHVrZwmAXFpUEj6PSZuRE47l6doJIY+Wq+R4JabzJQ6B7QkaRP7BTkkCVqZyQ3pEN44ZcHvVTaszGSrHqq1H/jAFqxd1Q4/ySInzxbSR2sdG8YccBeK0EBGkoxZ+scWp87hBA2/XyMRFf32S3DuiSK+xY3sFg+xoNcyj8SZ72vH6WELOSEXk0GSpCaoLla0TkJXnnP1IgQXrThoOyD17djYjje9+Y1YvaUTpK00ylnuIYsWlQpJMaorQLyRHAAAQABJREFUgfvgtK1DP5PiBamYtgirpbWI37gIYKSa20jPbZudhDVJHe7kp7UDLQ6GTyE1fpj+uHKP9SSImjVF4zxRLwkxLmCYHXydqnxRXZLcOnV6HCmyyrtCTDw6PYof0PooWjbi8XVt6L+3h+SYTubxxosqlQKtUEZOY2JyCIeYUK7AxHDRp7/PRYQIAtMBKkHpG8+dAuJpPfna15lo8jyiURKAVFHnS7R4oMc4OcCLAC3qqQuf1MBm4txRKtyb2G+0aRB7Cao9L8GGuwVmY0PvBvoMjzK+anjzCqpfSchXOKgqlGbXsZkLQB40BRwauS0J7qTI87QxzTOEqCdvuOxyIU54z6XEiVg2yPkuEvP9PU3ooHJ2tp+9LI6auEBmtNFChcn8xGhCePi6xEl0iMkT9Tg5wGE8svcEjuSeuSROCvGz7MOv4eR5jvFZcWLlfcPil7GoQJFlI+JGFbfESffGEB568zqs3NKkzQQmpxuWFes5HhjQNlpSnKb394tx0FUFSf8ZFJkw90cvMDcox2mdFiMyoxnrCSaCTOJALINzbNODXOCqcN7QiWOewTaWGXO1WhvP38F4WMd+tPAejC+tzozzmfmJw5HPtWDHtj5tkcZOPC8WzqJMoih2GXUufMgOGMl0oA1fg4fqage2vP0phLtWokjV+yRxsRiHse+FQxxeGYxOMflkdBpnUznax3BWYEzSCYdxOusJMj8wwWOZpHiNC5sLgyqzsrzO8/g+oc+N2zk3dmhzo5DbUiftrAXmRhNJ6XJqnIljR/AS7U12U4K+ozWAtz7Qh94uWZBcfKkxRtJjZ2nRM4AjnPvGZubZ4P4Y7KN+dLfa2Nu0pCFSjXn22BHZr+GgJVBMi38HE5jWTHwvECafZzr575wVbZwTQx7OiZKfwYDV6zTKnotU4kSuQbf4SqozFQIKAYWAQkAhoBBQCCgEFAIKAYXAHYLApVzeLW2YfIImEZSjlcJUlN9j/D1O1ZkdZ88OcTs5P/E6s8wrSH9h7z1wOAPwUNbpJfE9m7C4pU1QD7+xCGhDhGQUFXuBcCt8zZ3o7elFyKOTLZViAemVBzDtKcPJcSGnX7nIGSRxZk4SPqVxzL6O1ArPEaZYP1O/6uIZs6+/+NdF/KRdqN+N3JNGBNZE+acxbPr1QvxKMcxme/h7nerGGplDExnKSG+QW+V9JI30BJraBXIOL525XGuX/N3AP1RJtpZIiKVIXsX5YNvUNOxFeuy2e6g0JJlf54IBqf74ZAzxCfpmp2gh4uaOCRefKepQYYgWXfT2yXVSXxctJpr7m6iepwXEnHvwvtJ2PptpAUlweenNS1Wpk/E9i+iSSwwkvI1ycEoQVkdell4sZVNUcMeoDKVnsTHIeYHqdr4+/3q5QkhuMw8HcRVM0vQEt6XYdnoyV0r0AWddp0jWuf0ONNMSwEa7iaUUsQUpE2MhthNse44G1PaJKDGoMVEmEz4WRb1pJTFYwCRxFoJPfNe9XhnfgjPbNK/dS3n+7HMb2BRTceJLgtsYgJn+8oKN8K9zi+xeoM/2DDai+k+mGFdMiqqNRZ4vY7SmVc7Pcz2aLQgtgbWFBv1e+sCTNgi5vaThMrcyF24nPcwKaLho91xsnPAOcr74GXvc9NOnXH3O0gzbYzQRcyPjgiS2nKuNbz6rMjtO+HekqegemRUnHMESK/npGBcyJE7oYz4vTuSyxRVBScZ/I064+NJPr3bufJAukqSQDu4oEbUx/YWoYi4hOcmDBHfNzXFbpcUG61Erc0yRK5cxbUSWXt1ZlC28Bw3HTZKHYFY8aM/SYk6I1RAxkIUP7i6R6VQeKlXifQR7wUUCKcJYkMM0L6hkl0CdC1n6hXzIDMoGJpQVdXigtY3Pr5C45YLiBBXexHaKVkAZ+n+PTkbpMU3Pa8YIeVqOqYViltURbLT68JYLFr2u2jhhhU3cORLpDXNu9Gtz4+wIltvMv5U0WaThVXrQT3IwjLD9de5gaG3ywOOUHQ5LKMS1TNuTIo8kA6Exz5bB8RMtcUeKnfEvBLeRC7L6PFsuBxj/VGJz64YW/1JB2nHxNx7sO44Bv5uWLVzcMxJX+XePl8l3VVEIKAQUAgoBhYBCQCGgEFAIKAQUAnc7ArM/790GWIhKqYBskj6/QxP8Lh/kgRZ+MH7v+z+EtrANW9vTmDh2Ev/0h3+JlNGFz1Yc/PDajo/+7L0I8YOh+qinQXZXfKmJEnGePNtA2V+oZwXsgSDcAXpAU6FKy+4bVurcTi/kgyR3LDIhnNge2DQrjOU8UsghOYQwojqTSe3KJH5cLhucJFvmFyFlpInC9V5LkUSb23auQyttOLavdGHLKieJFwPV2kxhtqITldwTVJVb8GTRDV8ogJW0R7AJuXwtD+M1cp3U9/LXk2UUEo+2BnX2b1328FOlfbUiZ5iYFNPMrf+usAsh2p/4qG4nP37pvCCkNj2bTUYSnqyIKMANoqasGZHPxrSjTlW3FNGhyrHcYnfasevhe9HW1optW7k456DlQ522A2Syiv2d3JlSwluJsSSX23BvH/wuqquFYNSrsazHX8CGHJ2PCuaQi/YqLtqkCDbzoDXIqsEsbHQiU2bW+YEklaNPDNW6ddqPaP1knXezZdX6ahdLn8ihA5TLMTkij8vFidxNFMtLtkmRC2dK/5oObH3oDRfiRGJEYqVWoTJ5wyaqoU1z4kR2HvD/61tIJNfKXKAqFZEin1zkLoT+jZvhb2vDtm29JEC5cELZvJDXYg8i7e1euU1TbvffswUevws+jr25Rd57KVduxJzGZl+sOCNQV83zuzY8OETmrbfNvd2c30SZXsbk0D6cee37ODuSwt9+8yj8kU78xBPv444GFx7edj9ykxMo/uN3NA9rweySYc+/cc1FOzTyfc4zFv5FWrCUuVEW2Ar5BPKZKfap1FtGmK5Fn7Moor2ytC+NebaHeR3u3+pDO5XyFcY/175Q6e9A+cEn8OYy/eWZSLeXPvEdjH+xYiG/zb6kqrveC6OlAx1hJy1lbCS7L/bP0mqizlYIKAQUAgoBhYBCQCGgEFAIKAQUAnceAvMZi1vcQp3NqdAfM58taNuRpUJ2hwM9vX3oanFibV+KybKiME6cIZlgx5kzUYT4obBEAlA+hKtylyBA8kYIHDn45UKjReVso0+26N2sVoumVryxPIBI/MSOwUjPbxJo1yWihLhokBdUAXJbfomewHMtAS40WTuzcUXjqouvXv0nUQGGmvxo62hCpJkLRkH6l7NZDClmBwzxCwleKj8lDq0kw11UjC+e3Lr0+VJHodeuXFd5uDA7/Haxe/nLlYvUS0gwM5WbVvrVWuiZIf0/n87Tnk6Vsqbi5i31btNrVBGrBR4XHyzU1nLpLT6D0tlISwitbU1MEueFi/4jgrGmhKZPuaimBWMzPaZdHhf4jSrcK7d3Ka/q2JDG5yKJtSIEGftV8LrkJsIiXsSG1WCRsy49U6chl95P2i2X/WV2nUR9XWWcVC4bJ9o8IW8xGqbyZaH2XLlSHi+9y2fFifSfvsZGzMIdjBMucs2Lk6U/5cp10NvBOYfzTplzX5WMs4cLev4wlcqhJi6MMNkp5wvZ4SFF5sTm9l7WzQK3R6wtmGj1koCQc9mYK8SccN5yiHB7nnhbHnOFot+7kEsgMTWA8ZEYDh48gNaeCnbWuNPC7meC0iYUuMoUYtzSWUTrGbnqkjK7yy958dI/NE5vfL/0jEv/IgtNFe6qELJbL9cn/hvzbGt7ExPn0v/cz37iI2TnDpjTQZbSrPQZt9qscDDfg2xY04DQwstE7GlFYnRyZxKV/HxxOXOw3i71VSGgEFAIKAQUAgoBhYBCQCGgEFAI3DkIXBc67vrBISpBWgL4gmjtYvKrmHzC44c+cy8Tbdm1BFFGSajnYJLJPvrhFugLnM0izwRYFVHm8Wz5UCwfZlW5cxEQbkZUdXpPN77r7RUbAn9zB9XbRZhdDtpYUPx7CZmzNGyEP69RSVfnYeIQ5W5/3RqDBFMlMwADvb9Pj3lxYsyDe/q9WMfj+pQSVb1VnD5wGtNMmti3oQe9G7o1MnZZgUtmxEoSrupyk8fknfi7i4sC3gBVxbTjcHvtmqpQI15mqOgq1aKZqXEUmeC1ziR3Qo5K0sfbK9akNqJwt6OUySBNT+tUcjXSFKdKDsK5XtMyU0gSvIqWTLFADIJUH9so93cEW/laHe3cDeAwVNi/TF4pSQdnLaTwBBZ5HkeiEMWS6HbeSopgayPGgrVgrFlkMG+A4Oz2euCWJHushu5ZzHvx/pl4jAQfK2zohMlBpTyfsERjBKnYAkXHpk5LhNz0JNKxGpOP0naEj/JwmmX1ZxUhOi9iU2Y7/cRG/H6vnVXTsdIxm/Wo6/KjrrQdHxjFqUNjF+JEf/fQnyhVX7KSeiZOpA+1OGFdbRz/s+NEYkTnkaV93PXApKWz48TI+cjNDpwD73LbTGsKg9kHB5NEtnfZkK5ZEOX7ZJG7LBxMdik2LGIFpC3+abXiz+UMx1cemYz4vtvgpXRfjqUXvZ06qvLz1UuJiV+L2UHsP3gE33j2JAyOCN75od9Ae0cnHrh3FT32rUy6CNq7MLEtbyce6KJ8N9Wp+j59EHb6UBsjK+jNzdiWN3k+1hmsw9PCceu++vOXcoYsBti9YbLOObRYbeiUZ7GTC1w4qXCXzqWFcc8VNYl/YyNpaeMk9r3N6dIOfYuIPs/6JP799L/3mrWxc3H8GJkkN4Us7VoqgTDKxiZwQwoduaXICOL7GZPvmomNHKyqKgoBhYBCQCGgEFAIKAQUAgoBhYBCQCEwg8BCn9huIThCcFvg8QXQ2t0Gz1lJFOcksdJNgtsBPy1IDCScLCSMgr0k4TJGFNMkuBMZEtxUst3CmqtH3xwE5DO9fNSXgxQIv84laYRs8LV08O/Xt9CqWvPnNdMb1ULySFTCZLxJcA+iXpjA6dNN+MHBMJOdGq4TwT1DwFJNKAT34MkJWEk8t5HgFgyWE7hCjJhJnlpIkBlJ4gqp4yTh6g0KwW2nevjSZIq5ZAVTU2Mkp6iO97XTc1knuK8vytfjbjrBXRSCm8kBM+k40uw7LfnhnKEiTJlO4mZILAtFGmGbbHYrnIEWmLlg1ioEtaEIAxcZClTRVxckuGleQgzNTP5mnEdwy98FY8FaMNfITr+PalshuElwzVt5kaSMycHTtEdIo+6J0HOZ17HO805bBkjEhp7fuekJpCazSBdIcAs2rJssAFwsMpNycYV0o2AjVttWVsIyn8C7eMEifuJNZqJ2EScv4RQ9TtgwjJ8fxf7nD16IExkJ0uWiNtYIbv4stVhsmR8ncp2N7z1XjpP4nDgR1b4sBC3pwVeroEGSgPphd3nR0WVBomzCMGeEHAlYp0Zwz4tfUXonYloCyImME9kKZ05a81wbwS2Va8zAV6uo/no5S+uRyQM4cOgovvb9k9hwXwt+9+P/Fp3NftzXZaWaXHZLkNQl4c7lJNp2cH7iWOP+BkydOgQLbVNMTBZr5G4SH8NW+sVJwbOnmf2h51dcXEUWcxYndpuXxDJr0mKxoUOexbkgL8kt+X1ukdHE+ZMKejNXz0wSH7MGmMyrFi6OyCE/N+ZZiX/ZCSAE9/wS5e603OQIKrQIKjubNGcmCra156AuXuxWbaGJYvzZj5p/G/W7QkAhoBBQCCgEFAIKAYWAQkAhoBC46xC49BPWbQCBldnK3EEPlY/iC5qgEi1DmwaSiZoXL0Vc/F6g+WgxyySCNWEPrPywJ/+pcuciIFvuqdRnArDpkRKiCRKuPUwmaHKjVOvWFjfm8JeLAkLIMSEt5JDkZaQ8SWbKIa80ipFEZ6CJpDkJx1wshVh0mInSCsiT4K5nM6hn4rDZwmjuInHp0/V2jWsX8538k7icaEWeKwLeckksFzKoGXMgt4ypsk3z+ZYlILq28qtcoBMukryxWCjRnqE8p948YU4RflZ23dfqJGMcnSRurNi1MYygKYYTLxzD8X1UBj6+EivbVmqkpxCf9UqC8RbHxOAUvv2lg/B3NOPBD6+nr/lipw5pkdRTDh3VihDGrK98v1JpXCnf9SvlK8GgsrNcoHULD7FhaMS9qGwjfRvhDfvR/eP96DMeQDk2gMPHJrG2lZ7cPBqlmEsjevZVDJ49j3OVFSSoA3j7yma0dzfR4qIKg7OKzfcHmAzOgMMvn8DRE1as/+h98PlCmqJSKL5acRq10iROjUbxvWNFuO0leNrpG17V+8HA8WJxr0BLSwLv2O5HlkklX/zGPpxomcJ9v7kDhhCTdmqcWI3KX5KA2TRe/NZhjA+nifEKNJMIk/7SxoYOQKP6S/7ewMZkd6LX80OUxkcwNjCCw+GmS7BJRUeQHBdshjVswo6V2LQ6gu42n+b7W+cCT6VIGxcemk0QayPVu9jDep0bY1oqW6UKVuxDqguqYOWMq5crxUmdCRdzzKw4O06YN1LDThan5K1DRttCMEpcVEokVrnKIYkStTEmZ3J1wexknPj0OAnBg3p0Av/4P166JE5QK2h9ODE4OSdOxHf5WkuVhGqJMSLf5xYZfTa4fGGseeMbMJko4Jk938TU+WaceEc3MpUwuoMkjrUJkZjTr/vYy9+mPcgoCivfj6qnF15iIqVaIXHLuUy+SxF8Zvej9jdC0uhL6e9SkXMND/GFXphmbWAoRlG8n8yTTLhar8uCdSsXekJM9MmdElwUklLlnJ6fPs5ktqM4yPtmK1b0JpOoccHIOZWElfHuJsHMtUXORVx2KfOcWJo7NKpcwMoixwo7OQnoCn15ojxfb8Vi50apqDY30oMfrJ/ZVsPajUGS6z4m7ozim5/fDfs7V2Ft9yrNz1/+1SH5F6q584hODeGHJ/Mou0oIrpC8ATz4uoFJXM2uPi6ImPHItgAmp1LaPDt0zILVv7qNyUiDECt0QUHmWJlrj//4OOeAY9j4Dic2dPZp8SVe4PVqimedpxWbG9HpAq1pLGiPNPqYL6miEFAIKAQUAgoBhYBCQCGgEFAIKATucgTkk/JtV6z0n5QEgVaNK+QH3TqJTTIUQlQIGSHbr4upMtXbQnoK5Wcl6XftSe9uOwBUhS5FQBiWWo5kSA6xkTKig0VEJ+MkH+L0MSYJxCuEVFh6ESJEDhlbJG9oqFsmGSfjrFFMJE59TIjma+okEZNGfHAE2UIROZ6U55byQmIadtoQNHcG4fJeA8HNxwu50ijkclAkyV2rpTnW40iWjYiWbMhXSbjxJKYl5Fe5QK+kEEhFEkNlEohXK2KpUCWJY3J2Uam8Crs2hPDIRjtO/Og4niFxd2jfELI8pzzTfo3gLpzHFJXF3/7SIbzw3bNUMhLtJa0mSF3l0IsQ21Jf8Uy+Wpl7pZwtRBlJuyJJYY3gvngHWYho6tuAjg270N3iIsF9HGV6/h4+OonJaPbiifypmE1h5DhJ3PMDOFvuw4R5JdataMXGFc2wO3m4m7GZieA23evAkZdP4jtffhWj4ynkeG2j1rXSNKrpUzg9PKER3KcniiSqSuwzvR8MJtopeVaS4O7FO7Z5sWulmQT3a/je3+9FLMXxw8ZpMAsBWKKNQ/ocfvTto/j2l49wEYWWEtLZssgg5830x5xGLOGXC9is244edwpdOIHxwdEFsUlODmPoyCsXsMk4+rF5dQtWdweoKqdVDytTYf/JIT9LuaSf+OfZ9RaCu8iBLVZS11q0+83CYnacoDaNHFeGZseJ+Jc36sD1ogtjev7zpQnlIhOq8pCxdYHgZqSZZ8XJO3d4YJicnBMncl8pdRLcteLgwnHSWIHRT1301yoXb2Q+ku9zi9yQCWf9Eax54I3o3XwPxg9/E2f3PI1Twwmci3IB6MI1JIQrJLh3/zNe/c6XMTg2jgnmb83MTBU1jeCWcXtx7pjdl4JNA3epg/R3kZOTHI2+n1s3+U0ihHHKUSH30rysJdbFQ5oEt8kUptLcwjlT7D04djin5yaOIzF5EgcLZRxgbMdSKSQTCcSneMSSWh4CQUEsm6pcyMvGuDNjIopshtfyIY35ig/hWRdbsJS5UYamJA2FicS2vQVrN/ix/QEvFzWj+BYJ7qP7hyGziCy7a0UI7sxZKvZJcB/P4cfnC1zEkfjnGQIcrWQs7j4m5l2Bh7f4L8yz3/rCHgyPJbV6N7qpMc8ee/UE/vHzB3H84IQe/7Rn0RbMuNgJnON70zBiJLin49x90rh4pjrqm0JAIaAQUAgoBBQCCgGFgEJAIaAQuJsRMP0+y3IAiMViePXVV+F0OrF69Wp6gHILt9erbce99vvSJdTtRy7LrcnFcTT5LDh1toaTh47Qn3I39u89iu8+l8dktRv3Pf5T2HxvD3ZsjsBJRdiSeLdrr+AlV5aZGPP555/HJAmQDRs2YP369ZolgdgSvJ5KjZ/yx8bGkM+LX2tGO7q7u9HV1XVLmlEpJJEY2YeTx/bjb774dfzwuT148RUScHkzovSVTUZPklQ6iL0/3oNUNYB4nlvvmWTNdkU7BSFgykhPDePwc/+AA3texjM/2ItTUyUMRVNIjJ8hUd2GCarE25qowuWgMtRS9Fh14fCeV2HInUHdW8OpgfM4spcE6nEuwLh70bZiJdqDFoRcSxiFwlWRDJEFnMn/w957AMh5ltfCZ3rvO7uzvap3S7Is27JxwcSAAf/kBkiDlJtC7oWQ/Elukssfwn8T0iDhhoQ4kBvAFIOBgI0x7pKbZFvFsrq00vY+uzuz0/s9zzfbtbJ2V9XhfeHTzM5831vOW9Z73vOeh4piX9CM9lELTh1rR6x7NzpOHUZE3wx7VQPWrPGhtd6E7mMv4o3d38XuPS9j98FOdEaK6B6JITkxTE/aKgyFR2DOnsJQ3yl89es/wPMvHcW5N85xLkURy5pw4kgHvEEGj7Q6YDMVqGxuZFDXJKo8o6zMGL1y29F57gRGRtpZxlH86LEzOHUui9Da9VhzyyrcsKMZDoJCN5aLpATVoxG88fz3cWzfk/jxU3tx6Nw4OsaL6Bsc0JToaZ0L8Ug3DKkzOHPyML72zR/hhX0niGknPW/TiE8YcfpYF0liIz16h/DqY9/A6y/twY+f24/T4TS6ovTpHehgYD8fRmP00aaNkcPu0YiwQCUD6rGOw28cQmRsEOdGIzh+4ii6Tz6Pg/uP4Ec/GUN/NICNu27Djls34G27VsFP/2IbpaAya/U0wPVWr0QyFkfAOYaR8QQO7e9ANNyOwf4zeOPwAbx28HU8v/cYTp3p4yDRIREZ5JjkBgj8VNZmUV/NtZBSYisJPW/1CiSio6j0jKOzfwCvHzzCep3DmbMn8ePHjmHPC32wBJvQvG01tt3oRMAew8kX9mD3Qz/E8y8ewOGuAUywjN6BHgz3dsFV0YAkVcdS54sH/SMQwrnp6aFeyKCmMYRY/xAixw9MY9N+4gA6T76IPbvP4Kk9SQzFKzRsdt62ATff2AJrIYp450u0AjmCr3zrUTy//yTah3vo/5FEPFpDUi6MmqoiLSfiePU7D+PQT57BS6eOYIhoiP60p7uHKml6mVsrtXHjdcjm5CLT5DyhQRCGO1/nJkRuzjw5e+xV9EWsMAbXYFWzgQrmKA7v2Y2ffOsRvPLiQbz0xmmMkSwe4YbU6GA3vJXVPAUyjtGTT6DrxF58+4fP4DUq/U92jnEu9NLmxIPekTQCFU5OE+arzyNQ24aS3gZLaZCVLs+Trsl5cuDQMfzwBydwoj0zd57QusLKukv1F060gOEmVi41jBcf+g72P/o49h14Ha/Tc79jvITurg5MjIyiszuBzr5xnhIJsg76smc6M9XTysJEK4tcZoIKex9On+3FyaMH+btzFO1nT+Pw3sdx5MCL6E96kfVvxvptt6GFQQ6d6XPIDrzG+b0HDz/6PA61d2I8N0Tlcol+/0EMs6yWZr1G2L/0lQdx5MVX8eK5Y4gYuIkQS6O/6wwxrEU4lkG06xVt7fr+o09i92udONJOUnqsi43OY4hLSp5+1pV1bvR1dSHRfwRee5FtAc6dOIF0jCdHTp/GviMRnO7N0XubY7Pai96eQXTy84kC65J3c/5FoJs4jcd/9ASeef4wXjtMXOKcL04TxjjvdbQSqqo2o4tr41Guja9zTX9s92G0h3Nz1sbuQZ624do40n9y7tqYHddOyLSfHtDWRh3XRqupiGBdG+lyBtctDrIPE1wbB9HXcZpzph0nTh7BK6++hlcPnsLe105oJ3/yaZ4wGjiLLEn87uE05z8tirhWmoxF+GtXautswDHKsTeCQwePY2SoHT29p/nfDse0dXY860LjDRux8SY/GqsTGD57DI985WG8tOcAMWIsBo7h4dgEzrHsdMmNwdEMqoNOLYDthcfYwiNPfaoQUAgoBBQCCgGFgEJAIaAQUAgoBK4VAppwjkKrkZER7N27F2bGXLr77rvhcMycvF9q3UQjeN0ld9UquKuacCP/yLdMvI6T3RF8/p/+A15vBsN3DCE85sTubpJRlZX46J0b0Njoh4e2JkugS667NqsKLYxAjgT3WBeVxQdO4jOf+QZiIi/GyvLNRx/naxYnXiRXa3fhl/+gCWs2OVFbwUBw9jcb2qJWzGCCyrsDP/oWjncM8og5j8kzWCTwVTi8VXikbivHVSO2raHa0G2CM7QaBscY1tcMw0A/2b3P5Un2+GCKU5GYt+H/IbG3LWSDR87KLynRu9nCzRkvsP32NoSHh/DEl3fjREcKva1dqKowYPuH70B9Syu8oSI3cKLoProHe77zz9hNW4znzoqesJfX16lq3whHaD1aWBfXurMYC4/in7/yOMJDETRp1bLim//yMMyuABrXroCOdhvrb7iPLvfEePjvMNjRhR++cAb//mAW228KYttNFdi/L4fXeG3cvhp/9o8fRF2VCwGStbQWvkgSJSWJ/9wIDj/3bZx6/TU8c4gkXVg2Fw5ol5F9N05F580N/TA1DuAwSat/+NKPEU9QYsrUz3n/5c/ZUFUTwObNDH5pTuKJrz+Aof5BPNeeQ1yMs3segZlklNfbhNOrgLb6DQgGvdhw821Yua4Wj37hQRx98N/Q2X4TEqd30spgHA26IxgcsuOx51Zhw9YqfPZP3gO/z4bGoGUyECUJbquH6tgPIpuOIdz/d+g4eRr/+N1hdA6Z8f73u7nhY0J/fz/6+vpx7tyAVt+hc4cgV0f1OoyUWrF1fQN2bmEsAV8dNtz1KyTyhzDc9Wl0dQ3hrx84iGzJiPf+bCPtbUx4/NE0olErMf44brixDZWWY7BN9OPEM0/iof/9LXB/Dz2EtGc/Bzuvtg03oWbVLrYXaKVa3XBRhpttMlOZbgrgjvffhxhtdr743z6FzlfeIDY7ic1NCOrO8erAa2/U49XD9dh6UxmbEDd5qt1mpMLjOHfqKfT2D+NL33wGw9EYqlbKquvBNx54AXZrEFs37oSFR2+e/+b30c7NoK56bkyEDOhpfxkTL7xI4pXWJp51uG2dD42VSzntUJ4nZp0DG3ZwLgQ4FmbNE78zgVVv/12svPt+BvDrRSFyAgeefhIPfv7bGrku+BX6u3H8K3+PlRu3oXH9FjiMWTiOPYRRWmN85ymSnhHxgm7nxoYNj/ykHlXHx7GSynVfZQ1abryPgnqqlo0Pw1N6eHqeyByRudLfW9T6cPXGpc4TUeiOMSjqIPZ87d9xnBsZPcFq9JCAjw6cwMTAs5zvu/BcaAg3bGnGxlvWooL2QLKHZrR44Gm4BfZgFL/8sz0cV134tT/4EqLJPIaH3kOVtBmJ9mdQyjBA7Tv/FhWt29HSUI/mkBkDx8/xehxPP/kqHnj4VbirGbugmqtLvIh/+4c9uHFHPe6+y4DR08fw489/BRHOg+FGExL05jj6gy/B7alB04YdqKjwIzT8FEqRs/jeE8dwtH2YGHbyAl7cncHhkyX8+q+uZp+t5pyxYdeaMXSH8/jGP38LwSozxu+zIlN04exIG2zcDHjXLZuRSUXwV599mJtxVqx796dpC+TDiq4DFEQP4KGHn8bhU7LBUE6HDtjQ3icbUtuxYYsTp49y8+rhf9LWmWe4pqcluOastTHgMcK16Qw3oobmrI0M3YjHuBmic9XNrI2b3gWvlacO8DBchYPs8xH8n68dwq232rVrYoLBhdvbMaopzKmUTw3iyO6vk3QPEqdV2u8Pmf+hgAdrb/95bS2Rdbbj5EmuJUfRMVTCvffVo6bOrq2xstb+4u+8j9c7UWs8DUvkCMLHT+Df//5BktpJdHP+F/u6cez/fJZjvIrkf61WxuY1VVxDjNdsc3+qL9SrQkAhoBBQCCgEFAIKAYWAQkAhoBC4lgi8GQt4DeslbJyBNiXVqGrejDSNKm++2QyHM4dm2ggEGCgrRt9lt9eHgJCPlJJelN+5hq1RRS8fAb3RAqunDpW1Reyi0jaREoK7bjLDEF/LB8YtJDlX0D+5tsJyEfW2PCrsLBXIVPrWrCChQnXurkITLRSEfAVs9EZd1xqkathN9TbvlXP0OhsV3AzqtmozCnoHg7w1IK6nQjhbCX3Bivpa+spyNjFO4TISxy+VmN4QGVqS3Tdsi6CiNo3Wmhp4PXo0hBhczWeGyyakcZF2Kc1oXHcrNjp5HL6y3H4p1BdqxZrmAFXkJc4N2kfo3Jw3tyIyHkNIHoWF5O4KKj49qKXqz8N5Y9QbiYYVfqqLJcDruoksXe8zWLnGg6YGL3I8/2+jH23r6gYEXAwAaxUzoMUmE08xOFDVtAkZ+urexGByjZEyxpJDy6bVaKHtRS0JeafXhFCtSevjZEqIRklk/bEG/goPgvSjtpvsaNt4E/w1o4jxmeSkL4GJhOr6VbWoafDwFEd5SdMZrTDQV7uqZQ3W3nY7kg2rkaxvIAJ+krgk8+h/LWtIy8o6LdienYbj568hUv8yNumsGdu3m1E/bkRbmwOVlQbuLHpJ8FXz/SjJu7DmSsADEHAEmtC4Moi2OnpWM9MyXiYGynMgWL8WBRNJ/Z0J2kgY0NpSxaBxBuzYwfYkGdSOGwhebs6YTR6WbUCoZS02sv5B9l+9DP3JVNeyDvUVdlRw/ZPhufjEdppp/+QIoGnTNg2jZD2x4QkNj85MqppKX0MVbCTQVnGDQAIR2iiDlyIMxNkRaIav5MXNt+zCOO0hvHUy4J2IhFYw8Cj7KeDX7CeaNt0Ak8UJc6UecUqYE6NF7dq4ppUbCVZuBC3nV48odY30WG9BBYfI7HnisqXR2MRTFJwnbheDp9ITv6Z1DbbcfjsSxI7xCBkktIxSfdtq1ATcVOrnYatfx0CFVbj5Vg8iMdkxYTu55lSynv4qzj+HRSMOOVO075xeEpb8nTQ1T1as8XKeMHCovYT4riIaWuuXOE+ILNcWg9mNxk1buTQ5UcFgirW8EjwdJZfDv5FBFZuxYmU1T04w2Oe8/hZ/dTsJZx+x3nnzzYin8ljd1kYLEBN/dzJgaT7NYJQhKq6pSiaJLMnMKI3OYBs3gfK4fVj6lcEweWWTJE7rWrFaNvasLhQqQljJNSSeTcEY0jPuAKNicKPN4eT4Cfm4PlFdbWihr7cZ23bwNEjtuJa//GNnvR3+BjTVVMBCP/pAVSuauW7ZIzbcaqjmGmVEU5OEc3TCEeRGD+dgbV1MI4J33nwLNxzNaFodgpP9Gaptgdfg4ckGjrmQnDQpp3IZzWiqDjBugAWBYHltNHOduc2U4bpT7vSptdHrpN2UL8X5ZZ+zNtKMBo26Fnrv83fIrLWRncO1aarPGdBT1sj1nKd1Vp5ySvPkmpsbU3FusNXyFA7tU7i8mblb2cyNkRDxkZNE5e6avZaYuJYkUTdWwiquEwFuyGb5e83OdXZ1GzdUOOccBiq/9ZXssyS23roLY9z0a2ZGU64kdv6OWtNayTI85d9RU4CoV4WAQkAhoBBQCCgEFAIKAYWAQkAh8FOKgI6y8Mk/+5eHwGkeI/7iF7+IQCCA++67Dz4SUXV1dZo9x/JynHlK/GwLvCQ42ViEf6jzK7H8MFLBZuUf3/LeTgJCp9NRwTjz3LV4l0gk8Od//uc4cuQIPvShD+GDH/wgvUZpmcLrrZTyPCJw8OBBeluPaVYlg4ODJB13UbF267VpBodnkcHjJNBaMlUmoIScLqcZslR+NjOAnpCCZsqLOSQumkr0ks6lkxppkOHR7+nEh4U0lXFlJWFazkq+p/9sKk7bjRzJMAb64jNmB4lIIzdfSCbZrbyXNy+i6OmiZt7QpoQkkvjVRqMkPyVgJNui4+X2eEmCkiDlGJcrn8uwDlTCskrkVKaTTuYG6y1TwWSgPz2xE8zkdWp60EBCu99m533MzKAvB2nMZdP02mXwx2Rau4QXyrMlJgvtGSw2BqzTw2m3avlIHRaXyktLlsf2JW+xCJ8iaOR5A3HTG6kGp1mygV6z0sep6T6WOwRJwVQH26SdRYH9Je2h08WcpPUX228hgaeXThDjYG4G5OgTnaNfcDqb4UUsmKfUykhSUNYQIyPx2biGSKK99LxUrr9gI77aiYkkseeY4ceSu5WxAiy8JMAhjYTpS6zjWiXtYp60bJK8HXauT1qufEjqzT4ukgWLRziO2N5sifVhfS02J58zahgL1gYdA12yphLMT+pfbs1M9WScW2zcaGHmpvMrPnPjQu+0iIEM1JuQuhQ1XAQfaa3gIwpsMy8D6zEHG2JayEtgSSDJIKHyyjiMWioVyhjaucsjz2VpeSPtpG18OV9pAO83mqiVNZnZ36SMl1rvclEc+6w3x9PsecKJwt8FDhKOVLPreNKB4ylL3OSSNHu4lLGTgIdsLW1wZDylOaCkPVNJNpwkTxtPK0hdy6OG+dDnW34nTc8TfiNzRc++kz6UPl/6PCnXLh0vj40ix3GRHVuS3ZJJkHXciBJcRZUtaf5QLbJfxF4qyaC34m2fTJU9snVWzlmOdRfHivzeNHMzRTZyxCdaAj9mOZ7lkgzZXC3nUoH9I2WxL6UPpS8l5af7mveyfnJyQvvdW5J1mXM3k2cdZkCUOnMnkGOJY5U7fxIcUlu3WF48zjnFcVjgmDJwPFhpSaZnxWxSBj9L0BaoxLlhdordmViyFFhvxjyQuXBeGVzztTKMWv5ShtwyOyTB1NoouMnaKLievzZK4azDvLVxps+5hiS59vIu6XOxHrE77XxCVPhpEtxg8FzJgsExHZzPxNDJtUVbj7RZwO3Y6bVETrcQf+ZTZA6yxspaa+PvEauZZLj2qRDmxJVrsiSZQtNJ8J/8HSXq7fnjYfo+9UYhoBBQCCgEFAIKAYWAQkAhoBBQCFyHCMjfr2KNfPz4cXz2s5/VrEk+85nPUEBYtjRdTpWXI6NbTjnLekaIQ+0y5eHT/oTT8Y9Lkj8kjZ2OpRxvX1bx6qHrAQH+IS8qbuFePPyD/nImIY/NtDaRZL1oxmVWV0gsWEm66xhgjOSPSUhGEkdi+S3E0fITSQ6zkG6ghz3pDRJ4zJ20CPXVJD1mW1AYTSSdeZUpxQuVWJ7abt735qlcaSGIJRkMJFgYMVPIoRwlr2a+l6CvctfSF4ty3mYrMWN68/qybN4jpM2bJZPDrX395nfxFo2to9qVmw4CgTGThpkXe2kJa8hcbPRkc4XwE1UoeSeN3LYQH1J3xIfEN7nUXI7jlQPBJANCqqH9O/lOSCkL/aRIrulZPyHqMmTLhRK0OknMkhwVjMvPlNlEM+tvvlgXTpexyDeTrLTVWR77ZWxMJNAkfCnJSCHZLGUidU6OrLPBVEbefZF+sjrLfT7n+cv0g9RB0Jk/T4S8NdM/vTyS+N5qujh2VNVLujjGk73C30myMTM1T2SOyFyRvpM+lDVg6fOk3NeXgtnUGuni70Yhxg1ULwtxbyBxyspRhc/N1nITtPbqOc95Ez/niRXtk4X/0XOz0OjxLPzl9KflAUoR95smEyeiXLK2GblhJ+NfgmjqWWfxOReyXAxvJBmEHGcy0oetnMrfuC4y7qbWRnnmwu0q573YtVHr7+k+N2vrovR5eXNMSH6ZNdIuIbjllAFJdOItr2VyW2pTBn9qnZ2/lsgaK2utjITyyiH/Enu+uDwXWzklf5UUAgoBhYBCQCGgEFAIKAQUAgoBhcBPNwJL/1v8GuBl4B/oTleZ2CrrTa9BJVSRCgENAVIQ5CockwSekDKXO5mtZWpmaqxf/hIuXGNRU8plEtZ1Ml3N8qfKvNyvZqojzeYyUTSF61LLME32i3kSm5m+l2WURDo5OLkumjhmzNwYkcSYflqayav889X8V3CRa7m4XM26zi7repgnQr/SnURLV2ApmN3cRb3XGcyaqt7FYKuSruW4ulCFRUFvtZc3QDTXpQXqOUNsXyiXq//51Np4fp/LCsmNLpLRPLixqHThtWRRj6ubFAIKAYWAQkAhoBBQCCgEFAIKAYWAQmAeAm8Jglur8yR78J+BbJvXB+rHtyACV5Y4Ko/yazPWJ8u+NoVf2ZFwyWvI5cTmcuZ1ibBdMi6XWP6yH5/EcNnPX8qDMxPkeiC257fkyq5P80tbzs/X0fhfdPUvZ5+/Fdu/aKDUjQoBhYBCQCGgEFAIKAQUAgoBhYBC4KojUD4Ne9WLVQUqBBQCCgGFgEJAIaAQUAgoBBQCCgGFgEJAIaAQUAgoBBQCCgGFgELg0hBQBPel4aeeVggoBBQCCgGFgEJAIaAQUAgoBBQCCgGFgEJAIaAQUAgoBBQCCoFrhIAiuK8R8KpYhYBCQCGgEFAIKAQUAgoBhYBCQCGgEFAIKAQUAgoBhYBCQCGgELg0BBTBfWn4qacVAgoBhYBCQCGgEFAIKAQUAgoBhYBCQCGgEFAIKAQUAgoBhYBC4BohoAjuawS8KlYhoBBQCCgEFAIKAYWAQkAhoBBQCCgEFAIKAYWAQkAhoBBQCCgELg0BRXBfGn7qaYWAQkAhoBBQCCgEFAIKAYWAQkAhoBBQCCgEFAIKAYWAQkAhoBC4RggogvsaAa+KVQgoBBQCCgGFgEJAIaAQUAgoBBQCCgGFgEJAIaAQUAgoBBQCCoFLQ0AR3JeGn3paIaAQUAgoBBQCCgGFgEJAIaAQUAgoBBQCCgGFgEJAIaAQUAgoBK4RAorgvkbAq2IVAgoBhYBCQCGgEFAIKAQUAgoBhYBCQCGgEFAIKAQUAgoBhYBC4NIQUAT3peGnnlYIKAQUAgoBhYBCQCGgEFAIKAQUAgoBhYBCQCGgEFAIKAQUAgqBa4SAIrivEfCqWIWAQkAhoBBQCCgEFAIKAYWAQkAhoBBQCCgEFAIKAYWAQkAhoBC4NASMl/a4elohcIURKJVQLORQYjH5QrksnW6qTPkU4C3zUvkGvUH2b3TQ6/W8dHz31kiFXJZtKqLAhmlt05ug0+lhNOhgYDtmknw/iQHKe1Vzvp658a3/rpTX2prNFcuYaCNCB6PJrPXt9dVu9kmpgGKxhGxOBm25z2TcGk0W9iVwVetL7CRJXaROU/OljB3nBuszM6e0Wxf+hw9qc5Gv+WJ53sn40/Fhs6XcrnJLF35cfaoQuFQEZPzJAM4XOBb5ypnEwcu10Sjro9qvv1R81fMKAYWAQkAhoBBQCCgEFAIKAYWAQuCtioAiuN+qPfdTUu90YhzDZ1/DeCyDY71lotvpspHUJM+RS6FULCKXJvlJ4k5ovDLdS0JYb4Q/1AizzYnamgBqeJn5jPm6ZuAyKOSzOP7qixgfGURHeALxrA7ehpthdlRiXbMHa5s80z2fTcaRSUyw3UYk4YTZZECFx7o4snI6l+v/TamYRTbSjngshqeefQPxRA4Z2GAgWbz1trchGKpCyGWA9TpZzYq5BLITHRgeGsOeF44jldMhCytsDiduuvseuFwO1LgNICd3xdMUdplMSqvL8FCU9TFCZ7Ji4213wlsZQhWxq3QaLlqXTGIUQ2dfQSKZwd6j40ikhcC3w+Fy4u333wWX2wGfCTBd13Psos1UN1ynCJRIbg9z/MWjI9h/MoxwNAODrVa7Nm+oxRZeMqUuPpKv0waqaikEFAIKAYWAQkAhoBBQCCgEFAIKAYXAshG4TiihZddfPfifHIEiCd9kdBiR8RR6elNU7ZHw9TupOiWVTSKxSII7Q/JbxHzU9pHgFnbNBL3BhJzRC6sDcPtcyPN7o7Df1y35JpWjuraYx8ToAMIDXejsHUU0o0OleS0sbhfqK9mYWUnUjPlsiu02I0UCVdp+XTdxVt2X9JZq9mJuAtnUOHo7OxCZyJDQd8FksaH1hjTs7HgKOq+fRMV0MRtFMhZGd8c5JDJg/zjh9HixNpWHwTq1EXMVqjyJXT4dx2BvF7q6R5HIUvVutKNmYwo6dwke2+LqIZsvqegANxpS6OgYxkSihEzWCbfXyzwLMFPVzX2m63iOLa6d6q7rEwE5LZCJh5EY70N3Vz8GRlMwOnmqxWFHY0NAW/uuz5qrWikEFAIKAYWAQkAhoBBQCCgEFAIKAYXAlUZAEdxXGmGV/yUhYDBa4PDWwqebQF1VP+LxBA4/sxfpHOnc2g2aKnb7mgbYLFSlTtp0lPIJFLIZdL30YyTGJnDY24CCpx5bd6zHtpvWw2szwGe/3nR+wryzDXoLKkIV0JeSOPjSQUT6I9B5b6fyvJokIhlELYlWvYCeo3tx5uWnMZbx4NDYOtS1VOFDH9kJp9UE5+VSB5fELoUKapLI49ESTEYD/D77ZVKJi31HEckENzHiOZhMRjh9Ds3yYnb1RY1vdARhK5rQ2uLH4NAo/uPJfciVjGjZeQf0nmrUODlOTLOfKiN1Lf7VGSwwOavgChTR1upDV88IXt7zAmyuANa//X3IGuxo8uphugo+JWXsqqhud2kkoF6XxmPPHsZoNI+m2++BIViHoDZYLj4fRDHv8NWiaJxApeMMWfskdh81wOEJIJ7KwiG2EdfvDtJlGQrZRATZZISbZ27kDG44LHrtuiyZq0zeFAEdj+3Y3JW0JynAbzuDnGkI3WE3N5F8WL2yhitieW/l4iP5TYtRXyoEFAIKAYWAQkAhoBBQCCgEFAIKAYXAWxABRXC/BTvtp6nKQnA7vTUoGa2oTw5jpJjBkWefxFisBMOtLQhUu3HPnQ0IeG3UMRtIcVPtm+6j0jSMfS/+GF2Hj+NkoQWnii348H//IAIrV6LZb74OCW7pVaNmvRIMBWnzkEb2XBciRzuQWx8lYZpDPDNpQq5RORn0kuDe+9A/oStWje+0340tt6zDPR/YDr3FBNF6XxaxeonMdpGWG5kShoaLsNnM8BJrw6JMmy82UoWwzyMVT2F0KMHNCgvsXsf5/tQ6A9tfCTulzy1NXpY9gaNHXkUkWcCNfSNwVGeRCdEbY3KD42KlXunvdQYzTK4quOkXvqLZi0ikHwcOvASLK4g7hyegs/noYW1mNS5LD715czTsqqG3ptHQ4Oe4iqCr6wROdozg5tExuJM5bhYJJSj4vXky0NbEGaiDzjyKgJ0Kdf0YThzN8HRBAgkq0yninvb3fvOc3rrfCrkdD3chaanj5UAlmyIkt0pXAQF6bds8RJwbQ34rNzGNAzgW9uGNMxW4/daUtioqcvsq9IMqQiGgEFAIKAQUAgoBhYBCQCGgEFAIXIcIKIL7OuwUVaUZBPRGE6weKpptVL2SSHI7+7Gx1UGCu4CJlmb4QnVoqKtFwG0hvV0OJFnMOZCvrMG9v/FhRAb7sW//Gfh4hU8cxVf/sRHvurcFlbyEllqkO8NMha7wOwkmaaPavETLkbU7QnD4o+ijP3KSivXClIBbq7kJnuo6NN6wDeZ0JbY3rsbq9Q3wmA2wXUbeNJ8aoRNMB0bGzdh7zI0g7WGaSJTODXa5XFCEsM9gqIdE1Ws9CNT44a2vgMVsnOejKw3i9oXJjqr6BpLDJTRTsR9JF2BnJ+rJal0Wvn25zTjvORlZFlhsLoSaGlE7OI4WLQgeWyH15XX16ivYycaJhZtBNdAZCmh2WJFmHez8Rmq62OGiJ3FvJXGv56bTqtXNsNmdVN13ModyPpLXf/YUD3di6MRuRP03IxoI8UQDLYTc/9lbfX20T4KZWhx+zX6qjRuVoQozDg8EERvU0bpk8eP4+miNqoVCQCGgEFAIKAQUAgoBhYBCQCGgEFAIXE4EFMF9OdFUeV12BITgtpHgtlGZ7QkG4XX6sbHFhtFYHr1tzXBXNaC+hgS3a7YCNcR6FNG4opqvaXj/9QvQ9T2FfceO4rGnA6ikgvttJLjlCdohL5rg461XPmkEdx1MVgaUvLEK/uoRjNKaI0JXkhmCW3SK9CKvrtcIbkcugLHEGjTWV8JFBtVKpnGxpOXFGpRPDSM9dgwjg04S3M1orgPu3VViQMuLPbmY78VqRQjufrzx8lHUr67HurdvgZ4Et+W8x7mBQTKxqoEVKJGk5T3j+gwkNqIEa7xc7T2v2GV9ILWxwGx1o7qJ47NnEM2sJLtW65urEVxybrXF+kaHippqktI6NNqsSLEufLtEgpubTa5KWKw2rFzZDIvFznHQO20NwSyvs36Yi8Ll+CkxwuChx59FuKEKI7odqGSATpWuFgI6mO1+zisnWletQCFph+cFIDakhWNY0li+WjVW5SgEFAIKAYWAQkAhoBBQCCgEFAIKAYXA1UFAEdxXB2dVyiUjINHrClQ2F0hdC33Nn/J8z2vhVCYZhXKzWM0MhGeCZSzJWweQK8SQZOA/K28p0SlC7rz+EoOniZez0Qa9WEjMCaIoNdbDV70SLVv1CBVt8GVr4PU46LWs14iey9WeVDyK8YFuxCNBGMwreF2+JaOYiaKU7cfwWBynhk3Qhag0ZjvfjDIsMaioBBaloJ2XTgs6Wu7B67MXpb4F7kxIfXWsbzkIqtT16td3CjvZVpD6aAEhlzFQ+CiDoU5ey3j+rfkIFwyuOtHwGLpO9QKeOBxWI+en0PoqXU0EZPwVigWe5OD6X/pp2Fa5muiqshQCCgGFgEJAIaAQUAgoBBQCCgGFwFsTgcvHVr01269q/ZZCoExta/+WSiTZytfCxr9CIIoOmGpgiwVuD1+tkwR3Po4EPaVLwqSarz7RuBjIxcLCYKDXtYFBF/PzSTSpsw6+mhXaJfltWEymy7gnHYsiQoI7kWZ9aH+iEdyXCbJidgKFWA/tT+I4PWyEa5we6iSBL7goacyqGD0XQHtrjaQtaXT+fHyW0dAr8QjHKEjClcgGlwluKUTqeo3qK6y0RgyWJrFbfqOZjWT1U5Jk4HEC0C8+Eh5F18leBFfGEVQE9zXqf7FrIsFdyJPgltXizbbErlEVVbEKAYWAQkAhoBBQCCgEFAIKAYWAQkAhcFURuCCXdFVrMa+wUiFNDiuNeLLEq0hrAj3sDjNjS9FjedK8dppjI4kkn+kZAE1eTepv3Xloqh+FnhJSvKyepVO3jBcZQEUG2IvHSNQVEUtkyTtSkUlbCRlidkNMU4gPDHEskpD0VFTAaDTSA5wBBA3ysBCXJSQio8jnMiSA89pFk2PaQRjhcLngdLk1r2qHZaFBWaL6PMOyCxgfH0eeSvRsnqS7KM7tNPUtMXBinmplrd78Z1bKZ5Mo8EpmGKCRF3RUPhvFLsIIn8eu1X/W7cyrhHw2zvbkMcrAgnmWKY8VtbK8bJcZfgZ3NFOdrdcV2doSAz9GiM04znX24viJEYzTsTllGEcqoUM47ILNSsW1jnOShtIet52vZf/zOeVe4IccDXPz2QRGztHu4ewxDPbqkSNJlczFMBIeQSZlgZHKTCPb4/K4tP6iO8kCSdBiQ4hVdDQCPW1rZOOCsMFE+wwjLycDVzrtZt63kGaaJJn0HftQVNZj8SzV4bzPYOLGArGsoGrdYGAQQRL72oBZoApL+qhcX1nbxodHGaSxiHha+lxP6wUX1zmT1n9mLmIXosCL+TQKOQYgzeYwOhZhvcvt5WLUpNMAAEAASURBVALINrvYlwZUBD0wGojfgpgtpsLlGVPIZRGfmECOYzORyrKeHNvcdNEVkzAw4GlaxqvceiWTbA5wvMjYDVM9nWc/Sf/K2JX2GugLHgi4uYklY7e8dVAqZLj5lUUiwb5Nst6sZIEdazRZYHNzHnP+cljwHs77yBgxlPkgp0N4asLiLY9pmef8vSPzTOZpePgMsukYuvsHGNSV7Y4kYB0dQoRrQphjROa8wewk/no4bJwbS8GEdS1x0yYyNoZcNsOgnyWkuRzpaC6vZ94y9oycZyYLT6L4A1qAV+41MRF8Plsk0RvR1pA8JriOCTZGk1Nrhy/g47w2g/CU17zJeskaIpesH3Jp/cq+NRtLcNuL2vgKj0RJILMMtk3H+eB0+4idAS4HMyPBPDE2pPVLnNw/hyHXTpbJuePzOTQffRnDgsP8/pBeKtAgymRiTAWPhXOQ83Y8wrlXQkbmH718LA6OYY5l3xLXlsnmTb+UuMZnUxPIZGS+cK1nGbIvI9g63UGWYeTax43E2fN72f0xXax6oxBQCCgEFAIKAYWAQkAhoBBQCCgEFAJXGYHrkuDOJ4eRi3fj5JkMjranSXLZ0La6mgSegaQD/9gmSFOUYSmX4x/VRtgq6sp/rDpICiyJXbjKiKvirjoCwsEJqVHUXLftJDNoVyLsXyqG4b7XSDAn8MapMHQkt9yNN8BqKqDVdhzJWBxfe6gd2aIVt7z3fbQ5cWPH2iACJGVE0VnMJ3H28LOIjgzgRE8UJ7qj5JpJ8phcWMfgj+t5uawGrKx2ssy5zS6RIMolhpCITWDvsy9jIpZAF606iiSrG1bfDIeTJFGMZKZW77nPJsd6MTF0Gmf7J3B2QMok0edcgVDQi9tuaiNxRFJs1iNFkjyJcDti0TE88fizmJiIoy/JwGz0Z6lt3QGvP4Q7dq1HqNJDj+gcLPS2HujYi44jL+ChR/fioUf20eu8D2ve1gZL3ot9r/WSwHKwnZUkuq3Yvn2FRnjT7WVRKTbagbH+o3jywUfw5NcfwYBnMya8m9HPer38igN2s4W2LBYSzH5s2rlZI+7dQtCdl7tQw4wulwvj5KsvohQbxvG+HKKpEgK1K+DntX5NDTasrtFU4XNtwwXZBMntARx96WkN/xePDYN8KHQmn0bm3fHu98Dtdmn9J/14qYmGKqwvCWMaYB/e8xyyyQQOd2eppjaiZuU2ePxB7GL/VVa4tLMH57eXjuVsY3K8GwMDI3jqyZcRI/EcyZHQtDFAZ80meDhG3/2um+Bx2bAwZotpBUGgN3oiFsap/a8hPB7DofYBlPQO2LwrYDUXsbExifF4gcRxWUO/mFyXc0+xkEN8+BQmSET/6NE9Wj9Je3Ocy9Jep7cS99yzDTXVftgImFz5NInw5ABOnxrE8dODGgmbSqXgDNSgdds74HUxSGa1AflMEu2v70Ocm1xdPEVQ4IaNu2YHT3o4sGN9Jee5iVj3IRkdwTPfewADXWfw3MEePNuex43HOrGj5kVkfXoGnCT+9My3Vq6Dl4TshmYGYdU2wRbTYtnoiiJH8vwNjsMwg+J2h/PoCpMCJmFstjngkhMoVgkSGsK2u+7WNmwqGSFUx3ldzI5y0ymGg7ufwth4FIfOjiFT4O9D/ypYbU7ccfcuVNdUosbD4LOzJkCca0iUa0gH149zXEeMzmYYHC2MZVDAjpVpjAwM48c/fAmpgg4Fh5cBU51Yd+Od3MxyYusKJ+dcHEdffkTbADnclcNEmhsrDev5uzqAO962HlVVHoaFldCw5/dHkZ9m4IEv4MS27fVIjIVx5PmXkCbR3h9ju8wMKLx+OzweN27h2mLnZppUfTm/1nPpCYx2v4re3hE88fQRkvnc1GReJgaAXbX13fD7/bhzZ5O2KVGe4ZfQH8xXJYWAQkAhoBBQCCgEFAIKAYWAQkAhoBC4NghclwR3kQrHQjaKocFBHDs2SLLPgshEBRWOBk1BJsTPFPlTorLPQhJgzc4KOBwOeEVwtpy/hK8N/qrUZSIgpLWo8eSS95JEqVl+I+pqqhpHOjX1Zy/JwA4SRjqnGy3rmhCs8mrB/igWpPKQKt5MDGODZ0i62NA5mqHi0YBUKEuiLEXiqZcKVjOOv9EPhzuF1Q1OkocljPceQzw6itMdY1QGZpEqOVBZQ+U1CTlRVUaGO7B/XxpBKig9ths0ksZjJ4VCUiqfpjo6ncTrBw4gFk9gWDjaAn20KyyaetGQG0UuGkZf9ygJpBhS/gLVyDPjWtop6tNMIoxYuANZ+BHTBai6NJCMF53t5AYQ25ZJjCCVjGH/gdc1YjtGsj5PJWgF51SJanNjvAeZ9DBOHPGg25tBS61Bu0TNylJh4lxy6jnHSjlkyP6mkzmNMCwYaQ/AsoTgnOmBMvwX/lcQJwSiOiZMOmZudtGXmqrxTFyUlnlNSS1qW+lUrTdlLi8wn6Veem4SdJ8+Rpq6gAZTjuSmk4rQLBXw3DyYGEY/Vd1u0ybY3R4GAzTxErpNciUuyQjCvW9QFTyOk91JZKiadZHod2hfp7lpFsOx11/j2mKH7cYbUCn9yP4rq/eZxRKSVF/qK2rx9qMH4Q740SRqeYMTAV9aUyRPdJ1GvK8HHdVuJHJ6NAZscDBg6FTKpaMcp1GcbT+Jc2dOIJkmQU9S284oqXYqYUXFj9wA8tEI9r9SAReJyO2b6rnxQGseDogFIJzKeuaVc0ZsOMYHOnl1cM3N4EQH1a9UODt9ASqCzSRNqTYuZnDseAdPA8SRyepgsyyXfpwpev47UTRnYoMaefvawdcR4+ZH3uSGie0Kau2VNnNzhyrto4d8xGQULY0BtDb5y13Mfizw90g2E+EcS6Kjo48BW7MIrucGDpne8izhyOV8zXMujpw5jXTBhIGJRk09vLbVR7LaxLHO73mP3sQTATaeyKAvvoHQ53MFxLm5kHEaOQdkXstaxJfy0J3fnAv8XNTKH+44QY/7YYzxBEK06OacMKDOJupt1pKm9BMjcXR2jHJ+m2jNU1Ygy5zL0h9/+NR+qtRT6Bzhdk3GgYoqk1SFa1YEOpLQJ4+eRG/PCG7a1oIKEsrMlgpwVofKeNlkS3ETIzLUgcRgDInSCPwujsuUnaco0sSav3OLeVo5iXp/AscP7yf5z4VoIsCVoYDhBNebvJ2kNoPO2qk67z2LLMfwmboARhIl1Pms2qV1CMvLc0MwkxrjaYASuoa6eMLFyc8S0FOBnjVw7bQV4NNnuSaXMHLyDUStdvqcW3l6y44VjX64eYpL1rbFpAJPOqQmBjHGzcdDBw5jIp4niR+A01mC15TlfDBg9MwRJB1unKhy8MSNA81VNtipYF9efyxyji2m8uoehYBCQCGgEFAIKAQUAgoBhYBCQCGgEFgyAtclwZ0nuZ2OdWHvS0/hi196SrMo0E8q4hYiaiprGvCpL21CQ4MNIRddl2d4oSUDoh54ayAgXHaGR9vlolMC6RYmskvid1wqxDVF5KFnHkK47wx++OxR/GBvAre9bxV+5X0fwK4NQYTI04hNxyiPqmdJFHe//m10Diaw+zhzopJ79dt+HR6HHjeYXiOxVMKX/76CA6sCWzbYqHh24fnv/i26Tx3Bk8P3oj9Vg5+7fzuvbSgM7+P1Cr780Pd5vYTVm3fi43/xr2gI+bGzhcpHju2J/r3o6R3Ab3/sr6k21uNdv/EXqK2rxX+5rYbq5QLaX/wmBkl4fv37+6nSjuO2X0qiqpnWJZPsjo5kpk5vQ3L0JIZP/oBEUyNe6HVg06YM3vXujbQyIKFKOAq5FMbPPYvu7m587P/9IhIk6n/pj/4BldU1uHtzABWWLJ7/p99Dz4lj+MKPoujNrsBHP9KIj364gRl4+P82tFWfwN1tRkyQVGynstRtowGCWHjQTkPPiSb2QUswJ5FOIqFrZL+5UdFSiU3vbMToASfCB7KodFDbaRISlZYBcJKotvHEBtWxbPfseS/T281/4lTgfu+Ln0Pa5cGv/v7/jzXrtuKWLQn47Tn86F8fwqNf+jbOvOO/Yt+QF/dsCeKeG4KCCq8YRvsO4fF/+X10jrm1PvQEAvjU/3gvgiTr8p3fQ39vDz76Pz+OKG3bpf82bN2p9V+Fc7EUG4uZTHJYwMP6jtIK5ct/8aewV1bjdz7596itrcQ7dsRQonr3i3/wGZw93o2uib+Bf+02/MrbG9Aaokx3MsVHjmG852U8+PXd+BdeqzZsx0f/9POoC3lwQ4sRsaF2vP6TL2OACvY//NsDJEmD+NJDv8M10YcaJzGcDeBUpvNeSyXutBSjzOdB7P7avyKsr8erpvfz9EwDfvejt8NpTEA3fhgD/SP47b/8NvoHUkim7oDN5WNObOBlTAVa2AyfeUwbux//w69wE8eO3//Lf0dDTa3WXpcpo7W399xZfO6TB3Cqy4rf+sQ9+M1PvAPOPG00qIHXFUieZnsw3NuPBx96AvWrtyJ02wegt5m5ToiNSIlWHtyo4YbT8Ye+hZFoCWca+KS/CjdsDpEstnMjigp72g9VrNgGS80qNPT8BA26szBS5D6UAGoDYmtkpbUJL54kMnA9EYujxaUcN+AieOnBz6Hn9BEkdv4xchVbcdPaEHaurUImclq7vvnAITz5tUNYe3MMN3/ofhLwMruLGCUx/pNP/y4V/Ba81PZJOCtr8Wf/tYXK/TgOP/EvGB0ZxT/87fPoDVvwmQf+B7buXI8mbiiJw4iOlidivxMfOoreQ49g/5kc9p/Ow+oKobLlTqxe04rf/u37ubkVhWXoOQwODeN3P/15jEVTWLWyjacNiNE7uEb6fLjzdqrpOTa++3ufxLk32nGgj2tr7UZ86I5GfPBtXEu0sWFEKUdLnWQ7ejuH8NVv7aFi28FTVxuwesMqfOxPf4UbCka0eQaQGO7HA7/zZwhHC/jmjo/DFgjhk79/JzauCXFVWNxIS5Pc7tr/TRx44wz+5LM/RF3bJvzun38Bflo4bawcRnywD3/3kT+iLRGwb+AzcFTW4BPvb0NLRWkZ/SEbZ4vudN6rkkJAIaAQUAgoBBQCCgGFgEJAIaAQUAhcbgSuS4I7l0rSkzPMvxlNsFc00DJCj4BTCIkcycsJxBnxrrM7THLNjKaVG1Bd1wgfTVVdDBio1NuXe4hcZ/mRRxC/Z57rpwK3A0mOhVOndBhxk2Sg0lSUicVCjGrXOAZG04jEjbD7m7B2ixerVq/AigYvrQesZcqFRK3V6acy24eg34HxWIaK0QjViRYEqytR4bWiybICOfrAr1wZpIUBFaSFMNLjY+jsjeNcT4GWBhWw2utRTYsEj9PGkwcV5NkbUOV/HQ2eNLzmFPrDKVgt9PKmFUUmNobug8fQP0wbBXOI1gYO1IcqUFflo+rWTYVlHv5gDf1xUwhScRy1UB05jzs0mG2wsN6+QCXqaqqRH/EjcaREK4Up+ShfSQnmszH0HjmDvr5B6OzVtChwo6aK5H6QdhZOF5W/SZhoSaIrphAl0zMajyNJpaPYpIgHrreimqSTG14r55XYJPgr6EVOYpxksI3qSj1VlxYzyW72x+LoHbmLftMWKiZpZSB2GgGfDS6nU/M+t7HMAD2GXcSRhgpwUVVpIlu40CLFPQ1mRSIzWM/+rUJlkFcFVdbsM6eVGFKtGqqiDQXVxv19EUy0uUgJyrBJ0xqmm8rOfpzqzCDKkupaanh/heZDTstvFPy1SFNNXuelcpnq1Wgshd6RFDL1NuawdIJbqir1lY0BT6gFrlAtqoIVmipcPIhLVNQHK6yIVtDAhErlbD83+Lj7IvXVUTkv697owADOHjxJwtWAyuaNqGxYiaoKLyp8TvqMs05uP4K1LShSee7X9fAQQRJdfWHk6Y0TbHWTyJVavHlKTVDtHyEB2R/BmUE7Sn4PmtbWoLE5RC9kUf+SvC1Wsm5FrG4h2WiJ41i7bBhQjn/ZkoxhqtozE+g42o6+/iF4qlqhs/qIGdvod3N8cPuDGyEV1fUkiHMImPrhpy94YnyARPc4mt0FWmnQ2sPjRagmiPFIHHZ6W1t4SUfI6QRJmq+0t4JWMSlU1ZI6teRxnKcLSmlZQ/g97zHTJkTHjbNA5QRsaSvtTWjTwi/ctBCqqKyi37l4gNNSx0QPe1qfOG1lCy2tgIv+IxtycsoijjRPapT4+85A33iLlUpimxXGHDeZiHclPdWb6izsbyrPOR+KXOPIylOdnsLo8ASieRuybVRuG62cl06qng08pVJNAtsMe+EwjLEs18kk/bm5GWjnbJJNI64hViqaAxUhNNTX4kQv1fK0dbE4K1FV34AQN9wCnJ8O+sSbCz72eRa2TAJmKrszOj9yJq4jlX74fV54aeXiorq/ImRDPGxCL+fLOMdwbNJiCfxOT09wl8eP6toqRCfSsHF8Gg12eJsaEWqs4/h3c/00EdcMTFTNt6xrhG0kgdMjZxFJjqF/aAuClT40cJ0XFfoFE/34UeI6PjGKc0fP0oIqAl/delTWr0ZVgHV1c31w0nPck0HTiiCsYzkc50kZU9SAWLKOHuBGpJfcH6yNNsEvWCv1hUJAIaAQUAgoBBQCCgGFgEJAIaAQUAhcYQQW4o6ucJEXzz46PICeIwfhqliJHe+/B7U86nzv5iBMJR7TnngZR090468//wSVg0H8xv/8PBobG3HLahIu/MNeqbcvju9b+Q5RRxppu5AvpHDw+19Hlr7AuoFm2tNMMngkfwrpcRIORVg9Kxn4bS0237MRv7BpI+or3WjgNRVQzGR1IdBwA8keK+64YzvcR7rxvRf30hLHjg9+4A40kIxZlV9FP4I81t0ToI1IEUHdsxh+vRc/fCFL+4YQPv2lO7Hppi2o49H+oFiQWNejVL0GP3NrP6pjL2GExPArRwcRjWdw7yYvRs4exX988n+TlLKg8a4/g7euAb/4zh0I+alWJpMtqlLPre9nkMcweva/gk5XHGGnnvYpZe2x9J3dF4Kd3sNb7SmsaXPi5QN6PPCQCRMhEs3kviRkIzBMwq8Xj/391zEcyWLVz/wv+Elc3XfLOlQyqJoEk8vRKkAn0eeo+I4N0at2iJYn0RW0C/ChotaBUHUj4idfxggJxWSAQd+2b0NbYxV2bKP1BS02pCRJElhvcUmUjoCvsh7eYC2MmdOwRYM4zvkbGFmFuhXV2HrDVlrAWDTvXulrw3zzcj4vXBJjM3KDwIYd939MUzy/866VVJuTyNWxTby27FxHJe9aPNWtw5MvncSOZhsxrKdafwRjRx/B0YP9+OpuWtasb8WnP3MfiXYXmgMMxseTIqVV7yJx3ouP3vstkqPjeCUcRc+hAexa4eBaVG6DtGOxSYhqQg29i36/H/4Uqtjee29ZQzsICzcYqGjnZsyd716LVWuAr54YxZmBMxi/t5H1ZXtK3HAphvH6My/ge3/7DVS977fwa5/+G9TTwmTXplpYib0o3H2hVdh+38cQGejBzz3+Qa3P/+OZu+CtbsCqj2yF2XvxwIeDJ/fh3Ctfx3Mvu/H99rux7daV+Nwf3s/NGjtqOb/08IJMLzd/xvE3f9KFrq4h/OoftrN1EV5CdF+GRHK7VOhBbLQP3/3cd3nCQYd3/dGXUcGxe/u2Btr9GCcV/SWs3fULaN48iu69v4HO4j4MD1Xgi99rwAdub8aKtzWhdYMRzWtIQnsO4lnrQ5rqX3qvPFppN8OgkE3rb0WoYQj5Dz9DYj+O137i4NYQCVnORFFje6qb+Z4bJg0k/IsJnHmugjYawOrGBmy59VasCxmxvpqktgxWWv5I0jbgtHdv9o+MYm7YkpCVzZR0kqS8nFjgOHRQYS6rmdFVB7uzBrfenkTIOAITN0b0UhsGGC1aRpBMjuJsDwOBsr5Gux1WkvpmrodO+mVvuP29SNBzf8eXX4Cvl/77o6PoGEyixUOLJR4FsXtrYfdU40bu2axbHaQn/0/wk70DqG2owa//94/wxIkP65usrAc9cGposeTpxXabBYNpI1Ir3ocAx/B737aRY6N8yqKUS+DG+zehbosZ+59OoPdcF8ZurEKK7TBb6eFNj/LVmy1oW1eH6sBBPP/F78He0ICb/7+Po6GuArds8HNNkpMGVShWteC3Pvt7HF/d+MEv/xVGIjk8/8oWhDMuvHd7ELUchhdKpcIoN7EG0H/uEL7x+R/CULMWH/jEF9DcEMSNayoZe0GCr3phswXwS3/88+jqHsMv/sFJeoifRe/P0b6KJ21iySX2B5db6U2VFAIKAYWAQkAhoBBQCCgEFAIKAYWAQuDaIXBdEtw6Ktl0VHc5nV5UGoMI+iyaapSSNaq/6LXLP1L9JMjsHgYC4xFpH4NRWajyXjTPdu3wViVfBgTKVtv0bxYVMYM62mlp4bBPEo9CcFMFLQS3w+OjdzWVyBwjojR0UeUv42QmkRDW01aAgUsleKn461Lax1MAbgZys2pKYmtWfLULDEbmQC5HdeBYBtk0FZdZElP04S3Rb1tHkipHK4N4ifmR55KUpa1BiUrXPJ+NUiGdoFK5kKdnbyaNMANK8mQ8PWipWvR4SLYw6CV9v8uJxBo9Rkwkby1kLoV/nn8qQadjG3iZqGK1kEA3CRvGstnkySQ2LfSyzWd4BD9FBaRgQeWrl2XRL7mMAT3JmbHNFYDDV0Nix4OYnn66TjOpPSH3ZD6R1OSrtElIO6N44BMnI09OLJ7UnqrTzKvYI1ATPlkGSWz5mf0gwWLL+bOcmdsXfKcRSqyYjUp0J5W6VqqgzbMWACPxtHLDQeouFhOFfBmcIqW52XSCV5J9SO9fbl7oqPhE0YxEnP0o0PKZJP2Vpf9EzRsfTyNOu5dcjj+zNpNdvGC9FvpQntHqy3Y66Qcul4UbBOX6lttuJulopTS1yE2UHNXbJTFSlufo/yzBTJP0gx+Lp1FBZJwuL+x2E8wk/41T1k1U3ZuojJd4BC6Xnj7ebAMVtEY74xkwr3JuWpYL/CPfslwGYkyOjfN+bgLRdsRMf2K306oRrlKMjAt2FtXgZm1uiNKeTWLeM7kXcknuB+XpC52nDzQxl+cE0Iuksn++aKvTvCYwFplgEMs0ElmeJrDztAH982U+zHigl1XIZp6AcHIDxuPRYZhq6IlxKu0FP84PmddGBo40Ub4us2tqhs2uipwCMjKoqcVCCyBeMidmNYc/cwzxASPHppwYMPJ7+Vk2XkwmYs7LuBh5/OxCp99LXjLfSVtzcytBT3/QnmPQSvW9IcU1gMEVeWWLem7WUc3Nkw5SvkE2cTh/ZGPOU8lTILRvMREDl7VEb3l6abNP5ORCgmO4wPHDrSytj2TdnIpTMLWGSF9aabFiNMrpBAbg5e9dNwOUOu2WybL02skTvayTbLhJ2s855+Al/u7WyXWrIOuRhaczrHI/l0x62peohteSrFdMmq2R9AcXLOkLEzG0czPRxrVWrIjKfSvrsQU2zhE7T4+4jDkkdUmkUvzdz/mZ1+ZxOT8t03n/lCTwJsdgLptGlP7spgTXXM6FTKagKbNL2vrP+AJUv+fo0Z4Xn3au57k0/dY594pcR/VL7o+lrwnzqq1+VAgoBBQCCgGFgEJAIaAQUAgoBBQCCoFLROBiPNIlZr+8x51V6xHaYMKdnhbc4qY6l77E9Z4chk6Hcezbe6jKbaBy+wESdn7cu62JR5sttDER2kGl/+wICImbJ2NhMjtw+y9/lErbOnz8/mYEGBBuOpHo0ug4Ho0XIsci5CevKeX29H2Tb4okoXPJJJXflAaWfpH3VaDK5UKVh0f8S20aGbOqwkD7kSROdUQw0tlFMvAsA82lcOSVp5GI9JKIgXbRxYEkUQntjx1C+4/DGC4O4NXCaRS2+zB2TxAd4/14hISzkQTlb97YhAYqIe3WWXWfX7k3+Tmfp71Bmj6+DPQn9idTqZhL00alC+NUwT5FdSiNBfDfOE+kLKsw5loiWWd248b3/B423hXDxl+oIilKS5YmN2kuQU8IYSHGuGHAd8JVFUjoF1nm5UpFsVEh1S+vkoQOm6TEtJ8v9I/cQ96ZT+mosvejsbWKmxxzldUGUwkmuxBWJarhdVS9lnPLkSgb6exhEMUekshnaM1SxL6nf8wNEjuOMQvhyI1Ut6fHwnj10V5EwwnsK5xFhqTfyLuakWzlJgGzujDFdn6thauW+nJgoK2J1g6NPI1imqFbhf81kpw00N+ccSiRZn05JLWUjg4iGz6EU6MDeIFEnY9E604Syy6S4XOJY6kRNztI+LbuaoOFQQMffWkU0QEzkiTyGTpVhPoXSGl+nsZIVy9O7DkBe/UG3PaRt2MDAy3W0NJCHFDmrK4kes12BkPkCQIhfaeSkPFjnc/TZr4f33+8E70DcRKVnHdzNpWm7p77WiQxmaEtiZEbME7a4EyQ4H5mnDYWVP7eSQLUy+t8ZTSJUqMdDRzbjsoxdJwyo/PVXoQ3hrQTD0YuFibmW2AQQ8Gfbj8XGF/ciAKJeV5C9C+USrREook0yeYiUjL2SIZK8MkiyeflJUHUyo1cWp20cHOJ1jNf/dr/wrkRrlfGEDc/qrCSpwtWbWhFa3M9Wtt+hht1PGVAmxJRIRv0tahbZ8Ovf+Hz3KQpoi9nY31GcOTlQ1wPkvTu7+aGDb24e0d4WoRzV8aY9OOcjuTnHGjZnGBUy/rs4uYXVdkVZm4IknSXpnH+aKQxcUwTPx3X0V03r9BOIdiss+ccvetpq5SjL36pJA/KRplBWzunENLiI8zqD3la1kuZc3OqxY01s6cV/goj3tNmR5h2IsP9/TiIDrxziw91FTPe9MxiTkpHwsgOnaA/fBcOZtk2Btg882//gZYG2ksNBrSNxAJ16bnUOAb2fQPhkQkkEgEG0vRynhS4Btrha/JwL30p/UFSfE4D5lRJ/aAQUAgoBBQCCgGFgEJAIaAQUAgoBBQCVwGBKbbrKhS1+CIMJC8tLh4ndnuh8/HYNckXfZ72JFRehsM8Du53MihfPdxUbjqp3LVR/abSTw8CQnKLgtFOhbbTF6B/a8VcgnsZUIgXLkPOkYzzU6Hqo1KRikSNeCmTOBTYkgCjOpEK4CIVqhKkTkvCtspnZIDJIwkfxIsKS3ryWtwMGlli3QpmuO0kofMpKhAziPF7oX9EdS7jdy5RWc52sf+KelaqMCdJfUhyi4I7QUIuSVbLRhJdiHRNoTp5s5Rr4ykIk83LQIS0ZiiYeBqCwflmZSZ5a5c0bCqVG8n8pcXsC01CvjTSt5yV5CmE4kzeWlnal+XPRFEpaT6BVP6Wqk92kpnzXz+fueNjk8JRKknL/SL5CMkm/Sf9VRL7hRL7l3jJlWe00pJmcSI+x1SYOiphpRLUV6B630U17WIiNUohCySpr6h1pa5yyfvZSaovlwbtLEhKJGeLrEOWr2L3kOdNQvSeT/ZKbsyV49bisFLJneMGDFXU3AyS+SLllzGT+xZKJW5gUNFO1a8EH3TS29tGUt/I8mYo7PJzUnNN2Typbn7zfBcq68KflTheS2xvkUx/imDILJMxe6H2Cmhmqo2trKuOEuNcShS8ZaX97EZfvP0XrtP0N5OZyIuUIPNc/jeVRAEsaSFbnal75r6W1ft2XwU36qppNzMCM097ZJNRJAoGjAxxI4OBF2XzxsHTF0X2rajijcI8E3tRqNtpN6SnP3a2e4Q+2dwBIbmdI3Z5jm9CqfWdDFsZW9o1twLaT+U2yH8KkHAXhfUk6Tz55fTAkTkh09Hp4LrFS/Kbm8rIlD+TL+fdIF9PwjX5Us5j3m3ac3r6mvNEjcfGNnOa9vGETJqKfiHkZ2Uzt3jJXuaLtJ8+3kLI59lHRW5OFOVzbs4VufmYZyM0fHRsr6mAmhofSgyqayN5b6RS3bGs/jivEefVTX2gEFAIKAQUAgoBhYBCQCGgEFAIKAQUAlcOgeuS4HYx8JXDFyzLu/i3fHykE8f3fh6HGEjvgT0/i3VbWvDPm+nH6rXALsyjSj+lCIjMdVLqekkISB4JEr12BKjQ9dFv2knitKxknslYKAwD1b0GEro63dup9PXihs13YeuN9JMmm2TiNUX6bFp7Awq//jE+QN2stRJm3SjJ7pdRTIyRhSnTO+KnK/9bdmKFxPZXI3Jn8SsF2pOkJ4aQio1ohLx8NfuaLo8Pmuhjz9B1qCbpU+J1IZX79DOTb7K0zBgf6NaITnOoibhQecvVZFY15j+y+J9ls6FARW3RQIsKEu7M1EW7kYWQEksPuRabJC9RdxuokNVhI3zeetxOL2WxZrFI/7FvtD7k69attzFbPsD+05us9PqfUrcvtrTz71tqfTVyWobnJCMoZCRbzP8tjLRs/FhMtLcx0XplQcTOr1O51zgSuZYaaG9ioera4SpbRyx094U+kyCa/qbbYNXl8Zsrl2dRkk8OIdb7PP2wh/Dw1wyaErvc3oX7WNs0YHBFKzeUjDyxsbwkI0tmu5Sx0ChbKFfBX+6VjuHGQLaIcdqjiDLfx82BqXVgoSdnPuMpCpMLG+/+BNp2jKFqy3FEI1EGsO3Xrt7jZ3H2R0/j8JMmxLjmrNm8A6W//CfUBl3YUlNCPNKJoy9/C0MjY/jsg/uRp//2z//WHyMUasU7btoJPRXV5j0vYzAeZbBIqeX0MJqpwvQ7+ZZbKLTrKYm9CDd7QMuWqSStFBV8hm/oLFJWXc98PXXbZXqVjB0kuJ1wV1iomqd90AitV+JjtF2R0whv1o65VQhUevCO+29BM0nsm7a4NBuUXFHsnGjcsmUre0+Hn4eTZRlR11xLuygGy3zHJ5BmMODF94eX/cHNoMUOnblVVD8pBBQCCgGFgEJAIaAQUAgoBBQCCgGFwGVA4LokuOWPTbnKSf7YTmNiuBexCFWmPEJdsvipfqUXLYNKXrG/sS8DuCqLK4OA9PkcAumSB4HQN2Vy2kCCSvNg5chaKNty2fxX1H86BnZjQDfxozWTiRSCeyrpqbzUi8KVJLJ4yiNHxWNMPiOByJuEihNFpFwXSkJca+T1BW/gF1Ih3kdukaTt1I2i5GU7tLLKauQilZ/iQz3JrU/dqN2n/UBPcZH6Uh9KlSbrKU2cvuv8N0XaM6RjDOYphWqq0jLp9GbPnJ8Ln5H2SztnE/VCcNN3Ops3YGyCX7MdDnr78mU6STmkqco/y8v8hk3fOe+NtEsujZy0UW3rgN1BT2EGfLRR5TlTf3o8U8kplZP+kzqYF2G1Ma+06R+n66vVVT6WNzOlTd84742o7KUvpwcCHxEV7WTL590tn5eV2Jq6Xhs/vPmixcgNvNjpOsp9CxzHWc36hicV+M3ialquisFk16wweBBgWSlH83BD1IIJKoQ11TYL19p7gTZI3QpU5uZpsyHqfFFxa127hNJFiS1qd/EO5w6HNj4WjZlWjsytLCbG4gymaObGK8lZ6beL1kHWC5ZdpD9/yY3Kylp6iXtpl8GTIlQaF8YiSA8OI5eIYSw2yg2rMMLRLD3RM7RLosI9OY6+gQEMMwhqjhZFOoMNVgfXI83b3wtDlqebqPI2sy6ahzorlKP3dFb2hOlzraP/+Mz6I0hKfWbWMP4wJ8kdQghr80dr3MVbOCeD+T8IRsyinMv8vESpXWA7ubzwkoCfJnqsyP2zk0wNWfum10nOUx1PIMhJBslYPP09tHaRy8l1Wk5hsKu1MQ36zMv8MhAcmd9WOQkipS61P+xyokfQmVe52RVV7xUCCgGFgEJAIaAQUAgoBBQCCgGFgELgiiIwTYld0VKWnbkY59JmYXwEx3YfwZiuCbt+bTVWt1DhzeBWQhKqPymXDe5b8kHpb+E55TKSjBZC+momnZkUj4WSWt0grwSFn2Ty3EFNvewjKTWVdDraBdAlOkpV54nDvQyklkXrGvrKVsawRiNqSGyRREzyOp8c4bQkqWqUIHNiKyLs1JskCnapPC/BU8e6ERijhcR77UqkaK2xmc9PUHo5Hib55ojziL8oVediJh7kQ+2nSKBFYapsgCnYABcnl1wXSunoGLr2PY0ilc0uZxstImhb4KNdhHTMIlORxsD5nBBMYLBI2rbYhD4jxZaLIjW8F13DRjz8So0WBO83/0sbvK5yxnIP+W7tEiJ+SYn362jGrDOL73Q3wWKmLj8MHjuCVHbPuJDwHl1Ks2E5cbgf8VgWK29oJSfm1NadJTRT2yyQ+mobFkuqLG1S2JcGVwU958u+w0LI6UmAyjU3ydgTojeFvq5O9A/GOX5uIeEpgRaJMb+9GFQGSlBNDHg62j+Koz3HYd4QQvJ9raxDea2dXZ784rgSvzz0ZCsl8KnNmSH+rDWbtXB7pTZiDZTBUF8PBtvPUOEb4nP0b+bvBm2Ek6ul5TM3S2bXfP57BiAlZkPEbJiYmcxZBnykwl/LYP69C/0s8zyNscEwnn5oL/w1Adz14bfTEogq+IVun/5M+muCXs8J7P7hy2xDBHf84j2ob6nGShLtem625DMREtIR7H/iQex/8kFkvEbsPTCAwWAJa/JnceTICfzVv70Eo82H3/zUl1FH265d60Lc+KX1kGWMpziyKHJAi1WHbM5YDQX0v7EX0XQY+roN0NdvBLlyMepZYpKxN3/8LTEL3i7j0chxfL6li2xwDSGbGMS51ycQHk6h6v462NpWIeDhhhSfE9TlYIPdX0LFihLsAf7AZOYpHJO/Alb3sEZem2g7EqyuRmWNH4FK2p1xLZ0h9bn+ZDLoP3WU85we8I31KNCi5IXvv4zxwcX3x2hjEbc2OyaDZJbrof5VCCgEFAIKAYWAQkAhoBBQCCgEFAIKgauLwJXgKC5jC0RNRgKCf3zGJ+hDa83BwcB/NpJpF1OYXsZKqKyuCwSEEJq8RC3H/4vn7ZTv7aVWUctZYwAny1iIDRRykapHg0m8WrMwlkiAsg5ZIdFI1Bhn2FGKoXnUvyg+2GnE4mSRhA8yUN1qssDFo/9Fzrx0MoNkgmpMMi5S6nSRwsiRmcvy84yQdPxSvj8vTVe1RBKQ6lW95gzMjKjeZvA9I5lvJxlnEaam4kkkYmL7IRYXs+kpkkksLzGRQJxyabsjA8bYPK88Kaooz/Iqv2eAy1ScRBQDdBIDo2S6xCTqdj0JJUlSBzHLnsq7mIuT3KM1Q5xe0gRLMFhq0obJvOdE2WlgHxiMeRK/aejYR1naMYiq02AlGTzN21HNTg9z/oNkMst6ZDX/43nZLbVKF7xf8tVEoPMLID46WnCYaVFhM1PxSpVympsiWZKw5d6eUgqzXzhmRFmfSKSRZDBNMzc3LLRcmFa3XrD08hcGk5H3W1GcKCDJzY500sm+1QT6szYuWA7rkMuktUur88zIvUgJF/9aO/FAWx/xX7Za9Jw/3CbK0JaClwQMlS2QqXkigR+lzSm2NU5/ZsHDSuW3bHzNT+VnpjX//Hoql/L4l3mY5HzUFNwyBqa+np/RrJ/LXVX+HZUXBXckwdgRjgvP11nPlt+WsUxEJxAbHSNhy3pbHLTJ0IGW/UwSztSNqiofAi4DosSjj4EQBYtCJqbNv3AkCyv9tv2VNSRy67gJxJMItKcpcdNKzzmVJSaylSMzqyjK/GQcBnp8G0jscsmASTDVcJ0/8KT8hZP0uVyXkrTmMY8c/dLzPAEyJ3F85XMJjq8ELUloHsUAnB4r1023lWssFdpys5TPS6crcqzIZpT0PtPkfDFwnbYTLwvX5GyGaxQtZHTyHQnu6f/oIT5FHQNLRhMsj97zNfyZGwHxpfYH++RS8ZCqq6QQUAgoBBQCCgGFgEJAIaAQUAgoBBQCy0dg+m+95Wdx5Z4sFWL8Q30YicgwOk6QtPHmoN82X3965cpXOV9PCJBEKMRJhsQRSRQgxE7nmV74YvRpzjXRRZXKTVZ3EbzUeY0in0IVJ60ZNKIlyTxsPPJPEo93znZaEHVp/dq7KNhegW2+f4GzbwCv7z+OzoQZb1sXROU6sbQop0jfGxjv3ouOsBPfea0JzfUebNrRiOpQGO+4r5JWAwZ875+fg7OiHjv/7T3kslwQgbKQUrmJMySb+/D46yP/l733gJPsPMs9n8o5d1fn7umenJQ8o1GWLdlWcMLGGPu3mOB7jX0NLMsCixfDBXP5/XxZ4BouCzYGbLPYBhwwSLIs60oaZY3SaDSjyaFzrO6qrpyr9nlPdWt6kib1jHqm3086U93VJ3zn/4VzzvO95/nw6u4s1nfkEHDnef5U+xYkibyucIK5QqqMeH8K8aAdKfrn2uucZNC+goNBVtx5XwtGx1L43jd+xCjHLty68RfQ1hZElCKag4J4tTCKfGoWD33teRx+bQK3f9qG2//z6jcbmWh90klUSxVMTc2iiRGUIohVKUxlEpTPHFZKcBSYTtUUF+T09D96Q1G09W1C/TUTxvYcwKS/ghQne6zX+ObG9BTVryA61zYzgpv+toZoyb8RAXVNlKhmyXImYUkiw4s5lqkotJT5ROKT5PZHsXrrR1Go7sM2x1dhS+Xx8BMH0dQUwi/e1YOgm34HTJVihnn6DwqnWTzE8pvMBNG1uYZWTg3wpgZurPkW/0j+FuSX7hcNEe6kTeQcygUKcXkOfEjIsZFffslk87RRePfi5utexOfuDWEyPY5//vrj2LimGdf13go/I64lUrhaSiM/vQfTY6N4fHuMUbpm3PqfNqGlk+fkcRj12JhsU6pQY9ey+7kk5+xA97rrYf/wx3DwwaMYe+5vMGjfij1D70J7kx8bojbaRAjDDArZcTz94L9jcJATG2ZbYA9SFGerkb+esuu5I5zrh9nugyt6LZrRhJ+/qxmTM0Vsf/AFBKMjuP633sX65jbO18KTKczsR2pmFM8+N4a9rybQcVcYH7p/KzZu4gTFckAOZtRpUWFmODbHBmDjwqEg5nWuBOtl1v9jbGuDeObpaYxOFZDvKMHh4EAB11wouwo74wTnvuSYK2hDT/sMDvJUEyiU0xgvuWHmjIh8EcDoi85+zuQuftCxJ1EZOYx9h+/AsCmKtVE71jRLbyax1YwEdwXQwnkB3N4AUi0+hP150hZxn9vXV/A0m+H3uLiIlY60jyJSQ6/w7ZEYXkgmsSdXQ2SGdkJTkzCNxuDMxOCLZNluJf8cLMlmWX+k3jXKT071zXPnuUgdlkWSeFfn8+TEpV6TWOrT9biNOiwWI7Kfk+uE0JfyyGTyeOrVIaxfWcJtfb2MgG50IiUOnO178ocYHhzFc8kIUtUWfHZDDzbe2MlzJxNmRiZElb4vM53GzLEU31BZC7q38M2uDnjJqq/PhM/c34zhmRL+8Y8fxubre/GOP7sXfnrt+3kYc72ESu4w4uMJ/OP/8zSj/yv4xJ+2oX1NGPWZ8yyPMCf6POdOgSevSQkoASWgBJSAElACSkAJKAEloAQWncCSFrg52xWftBl1Wi4inazSf7sOD5+W5ZFaXtXXtAwIUGiusvwr1TwFpQRSyVmk8lWkchUk4zNUSjyYTdB+g1F8fg8jXeWV93OtGnP7LjGaMZOrUrShYEsRvVqlB3Aqg5SXwpiHFhGsaxLZK9G/nmA7BRYz2kMWpL05CitTSA7SBzfK37MUuCSikJLObHwKU2ODiCWbEMt1I1QU/1i+Xu/1o3slLScmK4g9Nc5J5ajlUqRxcRJFKyO7zRQ4i6kY/eYnMDSTp0BeQSdFVhejLvO5MDL5MvPCiGkeJ5fLYTaVQzpdRDEzS4sRCj0Ujey0swh4PJzf0of2FRFOPsf8PDmKNCNzp6YTtD0xw8Wo6ConzCyn4sjMzGBsMImho2mkKFobEb9zDK2MHHa4KODQViXH/WfTXmToCZzPUeQSM1+uPM/nfGujzUkegRaeSwxV+gsXsxHMZjKMgKX1S5LlXfPAH6CvMAVuMycurNGQN8vzzXApMmpcotvz+Szy2RQK9BsuVRjdScsKUSIlqjeV4ToUweq1LIolRtJnJeqe3v2RXk4kOoOuIAcHrBmMjEwgX6CdTCoCS93B/LCvyc9iemIEqXQGU6lWTFM84yHnpdGznGpDFZR+S6JDsyyTIoVBMyNtczlhx+jbkgs2loupKpHQGda/MqPExWKEkcjs83IUECW/bjsFTs450NIcxqaVYaSnShjvH0KEvr/xBAcAy5RyqXNW6cecpNgbn55AbNaCPAc5OrsiaOsOs02wTnLgIMMo/gzzUxbPamaxQHa5DNkV/GRHzgEO0vSuZaTsEKzlIVrotGN8MmEMcPRw0kmbRSKD06xHSYwPj2BiZIYDTmFG73PfaeaXgwUlByd8ZBu8YL1P/N8dITi8eaxl3n2ONF7tl/IxI843DOyss3Wer43tJJmYxOz0KKbjNbYzJ3o9fvSxbYVDbIcsIRGzGf5u+DB7KPLbGJ2bY93N5WzcH5mZSqxzcfYpCcRiBbZDRuk352DlBKfZXJ78i7T/sDei19nm6/WGJZLTxbbDwaY033pIpxJsEzFaDZVQoq1QhRNdGr7pZ6khzNjcGhwaKE2hnhvC1Mw0ZieTiLD9dvmkDlFq5lKu8jysXlrOsF37OZmrl9HZwsnMtsnv7PTTLhUKjOjOsSwpfbOMpG+c5ZLkUZK0OprlRJOz8WnYWUZF1jU781uv5FkX2TYYeV5gRL6J5VvlNTfNt6V8DhuqHDyp0ts8L3WYba7GPqfKvifD8s9yyZf8rBNWthmKxUXWWUaWZwsUnmn5Im2uwO+SfHvFa2cZ0DaGZ2QkuXRLH11g2xzjZKJhzk6bob1MnW9QcFiK/Vgc4wODrGOccNQRRJG+7mGK1u1NZMB+QI4ldTnHPGXZJ5VYhpkUhe5EAWaK/F5vBB5/BBv6Iuwz7Bh/egghTpw6zfpTqTIK3MX6yck08xwASMQSGBpgv5apG5He8hbMeZcHj3n8vYK5k9QPJaAElIASUAJKQAkoASWgBJSAErisBJa2wD2HQqLA8nw6ZrAb3Hw4lVfXNS0PAtnEKAZ2/hsOHhvB3/9gB4XnLEYPTdAWpI7M4N9ROAngl19/GcFgGJ/57Y9j7aYV6AlYQM3hrGl+33sPHMJffn03RbIqRmb3YbLfjV/71KtobW/HZz//q2htjWBjK6OiKfKaHZ2MhA7jo7/9q4yWHcKPHnsMo9u/gwf3rMODD6xFiyuOFncCYxRLx1LtaO9ow+d+/npEKbo56Adrb1mNWz7+RxSbEoiXHqDgPIo//A0RnZ245y4KvvShHhnch0RiBoOMthTBc9dPvsa/ezGx7148u+te3NAyihsY0fqjJ17Bjx5/xRBycxSWjh3twRe/4MXGzb34tc+9G25nM67/8O9h5UwM8doDmJw+hj/73U+jQlH69tu20M82hGPPjjICvIoN77kXa3++Hdde24Zm6tZWinUSu91z3TZOnPdp7Docxz9+7cuYeJUC0dQqWnxEKBJuQJDRpTfRFiHibQwCnBX6ghXc4R7aaNyOa1b9G+5b9TTMpQP40y9N0zqB/uPTVYrzXtzzSx742Oars7swMT2Ov/7iX2OYgvSrFF5zFGrH/uaPEWxuxeznfh19q/vgHHoQluwIHnnydTzy1D5MZwcwk3kG//FAP45NTWN1bwif+vi1aLrGhc/+xR9gaGiYZfgnmKJq+nt7b4WdZdQXGKWYacKhqU5GAHfgve/fjO6udnS3exfk/sw/1kopFBNv4Ojeg/jGn30dA2Mx7KEAXMvFMPTHv04riQ6Uf+t3GY1Ku6X+73Oyzmn8w78+iUPHpjCaHEDZ5Mf/+w9lRH/Sh/vuWmcsnVveh5a+NQg99zqantuB2ZgDv/LJlxAKWbFti4ODPNN48fkXYaHgef0nfhPNre24d1sfBzooGqb2IpGexbf+/Gs4wEj5p/cexSQFXGHn4IDLXe/7GO6+/2exurkLq9e24yM/HcLqnihGYjn89X/9ZYSamvCu99wBM8OWC/S7rpYpXOaChnBaNXFuhNgx/OGvf52DBlH831/8EDZf20mRthGle2ZKZ/qL9O202fC14o6f+6+YZd3N/ctPEJs+iN/93F4OXTTONxioGueb4ODWpm0fwfve342tWzZhy2aK4px8WJLJEuT4ixutK4r46c/ei8OjSXz9jz6LJrbnoffdRkMQEyaOjvANhjjMrVUEfCX2M/+C6oAXX/6feXSvWI3/8p9vx5qVzbS7aOf6FWy6cRM++qmt2DF4AF/5vS9gXfsUl0lYA+vQeeOvoruD/s/sJ85+YRW5l2IqRWM7vbVN/jqe/Mk3Ebf8CDu7V2ANF0txANbiII7FnOifupsDY3346HW0IvGUEHZch96MGR++cRrJ7Az+4gt/RncTH+67m30MbYkGxtwcyKhjy83bsGVrEs8/9h1s/2EdKzfeD19gFW7p78fNzgP48aMvcmF9okVHMyOppzmw9PnP/Cuu2dyCz39hE9IDh/Dkn/wpJ3udxaArjQxDr7/1V7/NOtGB6q//PiKhACKz2zlANYivfetZHDwyipH4ELJFO37wz4ewe88QPvD+a/GBD9DvmxdyMV2REuYLJEhM9WP/D76IyY5OOMfew0keq/CUdnDQpYifPMH3Emyd+NRvfgCR5iDeuWUVWgIcFHyD14Lxo/ibbz2CQ/1jGBmXaPEyHvheFTtfnMHHfn4rfvaTW2CKrMEdn/xj9B4dYtT/o5hKDuI32KfbOWDxzjtbuI0Jzz7Bcje7cNevfAjhsJ91P4qQtcS5BKyYOo/yiHIQbqE9FXeuSQkoASWgBJSAElACSkAJKAEloAQuM4GzP4df5gydeDg+BVNWMCYe8wdQ9/vgYaSrixGoGsB9Iqmr9TfxsM4mRhAbG6BYcpCRrmI3wdfUqZKYSoz8LWVxYG8/vP40YpzQsYt/Ple/5vl9SxT24DQFc0aFO0x8lb+axaF9hykaFjBDYdITOu6xahIfbbMDPRvXI9IewHNP/wgz2WOYqDgwnnAi7aNtg3cKE+VraVmwEsH2ICdFDdEmgt7dkmenH80918MdjGH96ocZnZvCgy8M0RLFStuJADx8RaF/OIbZWfrkMjLT7/MyOpfnyWVqcgK24STa6pPIWIcwOjqB/UfjRtF7qb1aLCmK3OMIBPxgMCUjnyk8d11LqxIea812eJxJ/MfTe5FmBHxXRwhZCpJHDjBymjYvN38qir4bVqO5iXYW0uwMGQqMdm5B6+oNCKcPw1wYQ56jTP39VU4q2QdH820cbArBSfsQBrXObWFk55z+sTq8zHMrohEXVrYWMWtNYm//MQatciLHHK0vIhbDdsHvphgoUc+M1Bw8MIBhEf4ZVS7WHjOTQxTEGIEbjyOYaoFrahjWNAXcWJwR8JKNHPPGKPfUNA73056BUaJVk5ciloVWJdfSFp1+xw+PoMwRtMPHOjm3J20eIv0URh0Yzq/mpItBdLSGsGFlEJ6Gbnr2c6OFgojc2dlpHGPdHOegTF3KkfmdGj5s2J9Mz6a4Hyfck/0cYIhhbDqPkYQM5SXhsDGydYJvBpR92DrbQ1HXzHKgCBgJoXtoHNNNeRwZLeDgG2kEeB6tzQ5GN8ex9+AIvMFm3LuGgnx3Nzqa2F/aGIE7kaYFSgLjx4YwuG8ABfrJ1FlhhB0m+f/47YhxQsLu5gA9pP3o6emDq8q6tncAEwOP8+2ZJgxtWEn7DU6KemyA0mAVrnAIJh9tMQKcgJORzgOHxjATKDPivQi61zTaoFGPzo7r1DX4VoDVxWjya+EOTaG3+RFY8mn88CAjdxmhHA07KEjWsP/QMJKc/POWj6xE78Z3oItvK7RzjoY3k4k/c3FxEtHeDX1I1I5hevhFVPIR2vb0GFHQo6wTVXo9u5u9PB++2TBB73H2OaMjkyjWg8YbE2K/AouL/9YRijZh5YYuvDbGyP7+Q/Dmp2Gj5Ud4RRjdrUEOtgS43/OI5+W6Dq+PkyL6kGU/FC+kMM7XRRysf7b8IKyFg5gsbcQMetBibUUr7TDCtNFhy6ZQHcLYJaNMAABAAElEQVTKLgcHyUp4YccQahYnhlfb4XA7MTC5xjj3d17TCb8ziKefP4iZkSRCq6yMMo/QUmUI5swoZmhbcqA/Dn+rhYMiZr4JUsCx/RPsryxGBHaWwvbI/gFa3tC7u9vFaG2+cXL0GNtLDlOJlDEpoyk+jlpiGKOTRQzFuALrsPQH8hbLgYOTuPFm+unz6wUlI0SNCPJiYggpWxWDw8PsR8rw5vYxyr6GoaltfLsjgnXXbOIgYQitEbZZtovR9BRS00PoH4q92fcFAuAbL3Hsnx3F5MRazl1gYr/Efrb3BnZKLmxc/ShMRzJ44JkY/fetWNGb49GteGNfkZOShvFzG7t5jDCj46vkWobzfMuDtifnPdntm5VUf1ACSkAJKAEloASUgBJQAkpACSiBxSBgop+uPJFecDp06BC+8pWvIBKJMErrA4woDKGzs5ORURKndZGJrz6DrxKn40kc2rWf4qAX7t4NjHK1ozMktgUXuf9F3DxLH9MvfvGL2LNnDz7xiU/g4x//OMU7vtI+5yu6iIe6pLuqcEbCnTt3GoLZ+Pg4Jiboy3z77bjtttsu6XHPtPNqKU+v5xGKzwX0jySMCRlPXFfqWZCcrehb20Ohmx69VFLOxabkzPuWikVLBrsDK9evMiKv/YwKPV7fxIM6S69bCpGD/RRkOEFjmRYlXOycvNBuqVIoDRuLl5lZ0d1EUZwRzkZ9leYmE6eW6P86SJuIIo4OlQz7i0CIr87LSnP1WuwUKhQVSyVKinQr8ARbKIy3IOwqIOws0J84w6jmzJs4TJyYz+aKwuelYLyyhUzM9LoVa48yZsaHeKw8jg1NcGK3KsUjvzHhZTUvlgpWdK3uhpsT5Llo4+AUs+K5VOVkj+LvnKRly8HDx5gP5p/Cu43itCfECGwKwis7A7DNT/42v+G5fIoFEZf4BIW28REKixSAKWAyTJ5RqCGK+x70ruwAA2LhqM7SyoOs9vXTdoSTznL/8x2X2WxBR+8quDy0k8lO0PYjR5uOAhexK2kkm4tWHe4wpDx6e1getCEByzCXpdc2y7BM//WZgt3Yp9PGiTY5IZ3Z2UmGNqP8ZLsFRTO/29N/8pxE4M5Q2B44OIgSvU1ouvJmsnKS0u5V68iMljQUGessn6GpDG0uxP2YiRH2Ln8b64ILrVE/Fx8lbpG5a0gnptgfxmihUcPwGL2YycbF6HmZqDTPUQ3Zd++qDcbgRpOfk2nSBqVWTLIOVDB4aNDIE90YWAOPp3ALvY2jFEKpSvpcFoqXSVq0JPlmQA5HGSVbZ35sjA5m7WR0PfPMInJyIEZsOiboYVyp8jtbGy1A7NiwqROBIG0z2Cwv/gpAj2y2k+nRRjvpH8nTEqVunC+bu3G+YkPS1bsGHoqSPlpq+ERZPSlVaZmRnR2nlU8GRwaGmTErB30o0PMaZaaViwj2VlDo5hsBU3FhyTdAaEXkcHmweqW0JyeHWWknw/3mU1O00GCk/SQj4CdztAipGYvTE+TAFbnTDiTipWXF8SZ0Um4W/kqPajIcP3bQsIpJ0TaIs0zwOIwtpx2KqU7bEF7/YAsZi5c2K91dzexL6LPPqSMLHPSZHD7G/qHK+kP/dpZrIEA7GvqO1+xR1mGK1t4arXAqGKLdR472Rr7mPlh5HZX+Q/qR8RgF9Viakf9s1ozOrtOeqZRvpk2NA2vX+9lEspg6cIQTvdKGhmHXMgRTzNUZsWxHe+861jdOTFqaZpvLY3B8lpNCSkR1I1nYhi32INrbAvT9p/BfGaNNzyh2PbMTv//x34KtrRebf+UP0BYN4ea+INuX2IRwsk3WsVypjflxYs16lgOZetj/yt/lWlAq5IxrQYaWUseTOIr70dHN+4+eMCmSEc+7VMgiMTlMS5MiBkc40MSC8QT4dgrZ5PIyEa+d59ltHIPFbMyBcP7lYVowCevxHOlPSkAJKAEloASUgBJQAkpACSgBJXB6ArVajdayeezbtw9//ud/zmBPD770pS8hGo2efoNz+PZUNeAcNrpsq8xF4Hlo77B+Gx+QKRbb3DKx1WKIJ5ftLPRAF0HAYnchQFsPBulRxLyIHZ1m0wvfNyUoG6OPqZP0rAsbexY/Y/HApTs25TILB2EcxnLqYUX54oR9VhuauzZQpa0h2p6m7zJF0CL9hSlv+YI+ioX0tqUfrdgY5GSyRGqf4iFspZAsg0eyBFuBtace4KRvZJI9K5o7uaYci6JSncfKcdJI0ao9QQpLFKnFkOR0mlzjPL1odlfR1Nxi2B4k0zxLqs6ST/EbPtfA5pMyxgPyqFzC7Su59FLMr6BjNk3R1gqbj4MWVFKptzaSNUxPcWDjTW2n7OaEL0IidIFi4wnfnuYXdn20t/FxWRvqMJiIn3KNKmGVNET8DPq95Hw6KqfZ3cKveE5mR4STkUZwTXP3wr+c+nM4aHzXcta6LSDInHmVRSYc7V7BSVeZ3xxn25QBHrevUR6c93NBovjMKHsRm1dexxkyzyHZaDsjiyfESTXbVxie3ck0J1+lMOxwBw0mbrtI5HWsoP2HJKvDYdQFO/vocxN3jc3O8k+jnbRQOJa629pJz3Gj7rKMaCEj52ulmEt757c8psXGSHMKu75IhW2ti4I8faTpuW+icO8NUwxlGds4ea2M9eZorSFDvg4HB7T4vQxQNmpA41+Xn28JcPExin7l6oIhjUt9sXIwyePmYNFZzujEP8vbSRShe65hvWN1pEWHmeJ1LktvbC4ixNe5nNqXyFHcjDR2o2d9C/NbQycHw6QPyXHw5/h5cWCCa8ra0ZYVBjsrPd2lbs8nH6sEY73PnJw+BG9lR/OWyWf8lQ43b5lYZKwxjUUiur2cNHP9DTeho5mTmLZWjEHJVGEVM2ymwN5oe/PNv7FjE8ur0Z7C7W95KP5RzpoTDzN6vaWHk+qyvXR2i79/3ehn5Rhe2pJIP7owslza2PmXx9nyon9XAkpACSgBJaAElIASUAJKQAkogUtN4AQp5FIf7EL3Lw/ktjkB5fij+YXuTbdTAotPQCIaTYxwFIFappm0SdjxuSSqgRKpKOKaWybQo/Bjo1jWqOfSPOsUtikg8kcR3GS54AlW544l+3RZGT1qHIsiG48ictBbJgpCYtthZR7dtAwRYUgml1ycJPvhOVOkdXEAS9q7hSH4i7X3c8mjMHU43QZ/I1aXv18w53M54EWuI4ysnNCReigrR6M8bOfy2sL5HFcYUGCVwQwZVxTh1DoX3S8/S7JTMJU0/6bKJWPGvEg7adRdRqXzvO3GYI/ky8jCWf+RPFusjNhm03SzlUperXKO8p9MDsk92EUtZzLqn/ztDDs3c4DKxr9J65Eo8vOyJTGOcPwfatxsT3IekgOK7YwqNnnkC+6by9n6EuM85voQD/sh2UfjvOSnRhIhXQ5ypvOZW+2yfojPfZUTaNYkWp0dnDCk8xATufLn+bwvRqbm24v0r9LPLmR08v4vtjxO3p/+rgSUgBJQAkpACSgBJaAElIASUAKXnsCVIXDzYdc2J6RceiR6BCVw/gQkClqW808Uc2iFIunUxtgQ2y5ot6fNyPFj0eXnPBPlJgrcIsRx3sJFTg1hT0Rz1+Lv/Nzyyj7G4TTUtXNb/+1eS8RaippSQ2yN6nMJciRlTuHRKPOT6za/ZJoXuC/BwU/a5cXU3bldkZnYvkjOqU+fmFi3JZ3rZUYi5mVZjCSCaiM1mIo1kiznnuT6OJf/M2xkCNxn+Nvb9bUMJIkdTI3zD5gozEs9o8vMpUlz7UV2frZSu/jyuDSnoHtVAkpACSgBJaAElIASUAJKQAkogTMTONuz3pm31L8oASWgBJSAElACSuAtCFTynBSWk3Hu3vECdr+wA4OD4+inf7ZtdBzlb/wTenu7Ybr/Nvi9DmzuDXKS1YbQ/xa71D8pASWgBJSAElACSkAJKAEloASUgBI4gYAK3Cfg0F+UgBJQAkpACSiBxSIg4nYhsR8vP/oovv1X/4oUd9xPz/EqBe79X/8n9G3YjFDnKkSb/FjT6VeBe7HA636UgBJQAkpACSgBJaAElIASUALLiIAK3MuosPVUlYASUAJKQAlcTgJWVwROTod7w90fgsnZiyKdb2ZoCVSrc0LPWgDhllbcsLkVXo9Dxe3LWTB6LCWgBJSAElACSkAJKAEloASUwFVEQAXuq6gw9VSUgBJQAkpACSwlAlZXE6yuMG54dx823Po+Y+ZLszEhKicLrXJKXrMFdreX39MHX+9IllLRaV6UgBJQAkpACSgBJaAElIASUAJXDAF9nLxiikozqgSUgBJQAkrgSiRggomzSFqsFtGxYaLAXa/LNJMmyASYJrNMNKtJCSgBJaAElIASUAJKQAkoASWgBJTAhRFQgfvCuOlWSkAJKAEloASUwFkJNCaNtDsYqW13NNae17Mpchtp/vez7ktXUAJKQAkoASWgBJSAElACSkAJKAElcCoBFbhPZbKsvzExvM7lcsHr9SIYDKJcLhu/L2soevJKQAkoASVw8QROFrIlnFuTElACSkAJKAEloASUgBJQAkpACSiBiySgAvdFArzaNjfzNfJoNIpAIICmpib09PSgra3tajtNPR8loASUgBJQAkpACSgBJaAElIASUAJKQAkoASWgBK4CAipwXwWFuNin4HA4OPEX/VLpjWq32+F0Ohf7ELo/JaAElIASUAJKQAkoASWgBJSAElACSkAJKAEloASUwEUTUIH7ohFeXTsQixKJ3p5PxkRg+hr5PA79VAJKQAkoASWgBJSAElACSkAJKAEloASUgBJQAkpgCRFQgXsJFcZSyYqI3PNp4c/z3+mnElACSkAJKAEloASUgBJQAkpACSgBJaAElIASUAJKYCkQMC+FTGgelIASUAJKQAkoASWgBJSAElACSkAJKAEloASUgBJQAkpACZwvARW4z5eYrq8ElIASUAJKQAkoASWgBJSAElACSkAJKAEloASUgBJQAkuCgArcS6IYNBNKQAkoASWgBJSAElACSkAJKAEloASUgBJQAkpACSgBJXC+BNSD+3yJ6fqXiUAdqFdRrVSRzeUgk13yC9QNf3AXzGYzvF47zAv8wi9TxvQwSkAJKAEloASUgBJQAkpACSgBJaAElIASUAJKQAksEQIqcC+RgtBsnESgXkStNIHxkXE8+uCTyBeLyKKEutkJU+hW+P1BfPT+TfB7HbCftKn+qgSUgBJQAkpACSgBJaAElIASUAJKQAkoASWgBJTA8iCgAvfyKOcr7ywlYtuI4KawnZ5FOpfFTDGLusUDSy2NSs2Bak2iujUpASWgBJSAElACSkAJKAEloASUgBJQAkpACSgBJbBcCajAvVxLfqmft8kMk8UOh92GSLCOmfgMfvSj51GGB03r+tDRWcInPlyBn+chMrdpqZ+P5k8JKAEloASUgBJQAkpACSgBJaAElIASUAJKQAkogUUnoAL3oiPVHS4OAUrWJgssVgu8Hhss5jrtSiZRqntQb0rD5cmhzAju2uIcTPeiBJSAElACSkAJKAEloASUgBJQAkpACSgBJaAElMAVSEAF7iuw0JZFlk026tsRBJvNuOk974LXF8Rz33wI6TKQctlg5WKhBm5eFjD0JJWAElACSkAJKAEloASUgBJQAkpACSgBJaAElIASOB0BFbhPR0W/WwIEJILbAZvDi+a2FjQ3hRExm2A1mZCjsm3m0vhvCWRVs6AElIASUAJKQAkoASWgBJSAElACSkAJKAEloASUwNtCQANg3xbselAloASUgBJQAkpACSgBJaAElIASUAJKQAkoASWgBJSAErhYAipwXyxB3V4JKAEloASUgBJQAkpACSgBJaAElIASUAJKQAkoASWgBN4WAkvaoqReLaJeKaJQKCI2nUClCk4saIXNbocvFILFYkHI64CZ1hWazkCgVkG1mEKpVMCxQweQyeZw5NgESuUqStzEbLYg3LYKLm8A69b0IhDwwu+ywEammfgwsvERjMaKGJ0u0O+6bCw2VxC+9s1w26tod08hEU/ilZcOoVLhlI++MCw2By1FuuD2uLFuwwo4HDZwlzhdMVWKGeYvg6nJcUxOTiCeyGImkUPdZEXN5oPbXUd7Wxn9h0cRK9eQ5SF0YskzlLV+rQSUgBJQAkpACSgBJaAElIASUAJKQAkoASWgBJYZgSUucJdQK6WRT6cwdOwoClRkcxUnXB4f2nqdcFI49bvtKnC/RaWt18qoFRIopGex9+XtmJiM4SfbdyOdLSLH7cxWO1Ze9140ta6AneJ0j81J4dpsCNwibk8eeQE79yfx8oEULNzCysUdXoH2d7Si2VuEs2kfxedBfPfrDyJHAdoU7YPdTbF84y0UuZvQ0tOBgMUG7vK0AreI26X0JIaPvI49u1/DoaNTOHwshprVhYqzDU1NbmzZFsXUsVFMc/9FyfNbnK/+SQkoASWgBJSAElACSkAJKAEloASUgBJQAkpACSiB5UNgSQrctVIc9XICO5/ux2vPDMAZciF6fSvMrho8hSyyk2N4/NEHYHP5cO1H/zf4Gc29rtUDu1Ujueerbr2aRyU3ionBYTzx/Ycxm8pjx8FZVMxWbLjtA3C5rAg6M4yQZ3T0K4eQProHP5gYgTfaig9/7D509bSjUnfD5WuB35tF2J1A/+AE+ofGyX0I/qNxfu/BGx1hcrdi2/t+CvV6CcXkMHKFPHbt+BHXC8HZ0YVwJIK7N1HsDtob2atXkZ0+xMjtNJ594TU8u2MXo7crjOKuoKOvDze+9zbYWDP9bjOq+RmkDu1AYmgSsWqF+QdC8yepn0pACSgBJaAElIASUAJKQAkoASWgBJSAElACSkAJLGsCS1LgFnG7mjuK17a/gm/86Svovr4HP3P9x+BzVuDBFKanDuLxr/0FzIw4Lm64m1HCDvQ2uyi00gdDk0GgXs2hnDmCkYO78O2//ApmUlXsrW1BoL0T7//c+9DVGcSG4ARqmVl89SePYHzHbjz8xF7kfa1Yce21VJHbEIAXAQrcPs8Awq44Xp0ewEuvHpwj/DTs3k409X4QmzevxO/8zvvhNOeRevX/w/hoEt/89sPIVH3A6vvR1FLGdd2+NwXueq2KXOwAiulRPPbow/jy3/+Y+1zPZR0++dlbse2e++GxFNDjjWHs0Gv49ycpcI+lDIG7RoE7MJcD/VACSkAJKAEloASUgBJQAkpACSgBJaAElIASUAJKYHkTWJICd6WYZSTwFOL8HGH5uBl1bLb56elsQ3uLH7ZSBbe+qwkFs5fe0FlkLGlUNjGu16ECd6M615CZjeHg8z/G/t3HMFwuo+z24fb33ofWzm6sWxFFc8QFr92Cmj2AWz50GzrWhbHvoUEMJScwPhVHcHgWaxk539XSh15GUTsstDg5PDPXWjz87ENr62r8zCffgz7ur6clAlsti1R3O2Cqwkp/9GqxitjgFGo5K7KFHnp+17kOy6qQws5HnsPkof3of+2Isc9NWzdg09aP4PY71qKvxUeLFBd89Frv6Kvgrp/5JFrfOIY39j+MAtdekpV2jox+KAEloASUgBJQAkpACSgBJaAElIASUAJKQAkoASVw+QgsSa2wTF/mfGoSM/wUgTtsssBs8dF724+O3gACdk48SYE7nnfi2zNZejOnUa7ULx+1JX0k4cDJGJMx7H3ux9h3dAaDFLhdITd+8SP3o6enBxvI0OcUJ+sA6rUiBe5bsW6iBf/06jcwkBjHxFQCzuEkuvwh+FvaKW4n0B5I4bFn56O3vdx2E1rbNuMTn3wvotx3h4NflR3wU+Cu1suw0LakyllBY4MxVDJ07s6XDIHbXOeEl4UpvPbjZ3DgmZfQX+F2TJtuXI+Pf+6nsbbZgpXN89WSx/cHKMq7EGl9GY///WNI0Yc93thE/1UCSkAJKAEloASUgBJQAkpACSgBJaAElIASUAJKYJkTmFcSlxQGMyO2LZzs0GEuwY1pVNMu7N31AmZaGKWdbaMH9wD2HDOhULegda0PvrAXVvXfnitDEbiLFJeLnJyzgmKuSm9soFql2BybgsNhx8REHlkK3LJmvVpEejKOxHQSpXLF+C5frCCbZ9R3pWbss84d1Oo17ke2kIkprXD5g/AEfbBbTLDR+lzcz439Ges1tjPWZVC9WQLr59YB7UnqtQrKXJtaNaq0QQGNZ2xWL9xO7ustylEkeVk0KQEloASUgBJQAkpACSgBJaAElIASUAJKQAkoASWgBITAkhS4rXYvnN4WROzPotu0A9mjL+FPfvch+DlZ4YatW5BJlrHvBSAS9eF//Fwvurvb4OGkiZqEQJnLDIr5OEaOpTE1nqOgXEeBEz8+9/xzaGpqgi9Jd20nLUS4Zr1aRmZiFzKJMSRms6hx3YlEHrXJNGYz9NBmqtZqFLvLxqf87vR70LVlPTo39KLZbWFE/bzAXUelwokguYjcbTKZYHUBNjcrGpVpkdTr5QKtS3KYLVcxzQzk6r1cdxMCnlW0Q7EjYJMjnJpE2HZRJC/NC+WnrqLfKAEloASUgBJQAkpACSgBJaAElIASUAJKQAkoASWwzAgsSVXYZKHntt3FaF4zRU0RVimEpouomU0YHxlBPlNFOpeBs+BDNpNHLltEPTIXJrzMCvDU02Ucdb2KGu1BSukqylmJvBZxmdHRDLW2c7GSr9VCyVgis2GBwxVhYLUJa9ZtRqi1gpUdYYSaXAi4j6vNjdjt+aOJykzeJrMRUf1WUdUM2JagbSMPxtYmEb7rxnbcC3Ml/zJ3FMNZvPycP4Z+KgEloASUgBJQAkpACSgBJaAElIASUAJKQAkoASWgBN6awJIUuC0ON2XPJkYZuxGieko91JBBs6kU9r/ySkOYrdZRZCTwrr1DSGRM2NSyAk7rcUH2rU/7Kv6rWIRUGSWdKyI3UkEhIQozI6itFnS1N6O1pQUdrSF4HGaUGGltCNf8TpTlDTdyYMFkg7+5F3anFy0R52lBSUR4OcdI7QL3/RZJhPVKnjHlORbZnGuJoYuz1vHwRkS21Yg4lyhzTkFJH3W6zjCpyv0WWPVPSkAJKAEloASUgBJQAkpACSgBJaAElIASUAJKQAnMEVhiAncjTjgTn0J6/A1kq2ZYuq9DyGHBbc1eRnKXUcgkUMhnMTkxCqejgomRWdjMARTpFy1yq6GPLufiZVQ1TE76ZNvhDljgLJNIsQqz2Qx/MIxgpBmhkM8QuMu0HhHiJv5NJOWG2EybEe6iQp5iV3LaxJXNFkZhm0/9u+xnoTwt/tvzHtwL9yV6tyzze5DPhb8vXHf+5/ltJOK7scz/RT+VgBJQAkpACSgBJaAElIASUAJKQAkoASWgBJSAEliOBJagwF3DwKvbsftH/xNDzvfD8rEvYXN3AL/5kTUUauMYPfgs+g/txfe/9XdIF2p4cftBHGsv4Bc+vA6egIOTUp4osC6/QrXTPSQKV7AZndf5kB4qw/xSlvYkdvT1rkNPTw/Wb/IxOp6O2HOTRhqMaGtSmN7DSSlT2D2ZQqJQhouTPrY1nRrFTT3c8NW2nPonY4BhfpBB7EbmPbhlm4WpSEU7z0XcuiXJ4ERj0knj11P+EXFb1i9wqRvW8Uus6p6SY/1CCSgBJaAElIASUAJKQAkoASWgBJSAElACSkAJKIFLTeAk2fFSH+5s+6d6SfmyUiqhkM6gUqNDs9NHkdSLQDDIyOMQQuEmRJoiiDb5EQ55Uc7XGNVdwZmCjc92xKvz7xZYbQ74w0GK/j5GaJsYjV1DKp42lhLV5ErdTNsSenFzsZhqtIEpIT09jcT4JDK5AnJlTiw5B1WE8BqN0OcFcRqJ8GdKzvI9i+xN9vxZJqSUpRGaLes11q0a60pst5X5scEboMd32EX/bynzHKPyc0gk5LNsbCrfSkx3tVpCJpWg13oKRe6jwKVcKNIepYgi81iirYkmJaAElIASUAJKQAkoASWgBJSAElACSkAJKAEloASWJ4ElFgYr8bwUtymwJmcKqHlr8NhtcNooivIvTm8YPZvuQnN7N1q9ExgZq+KZL3oQz1MIL6s9SaMKy5iFA6GWbrzz4z8Hx6sHYX36O0jGk/jaH30VbR3d6PibX0FXZwQb21ywWzhAkDyMdHwcX/uDP8OR/QNo/eR/h6v3BnTQP1tSqUCROZk1PuX3OsXucpZidDaPZLYCCyesdLpE6C4hmeJ3XGriBV43oZLLocR109ky162jydkDhzeCd/7UVmy8zoHvPTmC/U89g5272lD+Zis+eOdqtL5zNU1IKrAjg/jEYTz7g3/Anv3DeClXQrZoQv3lfciMZ3Bs+A5UTVasaZHzWGiMIrnUpASUgBJQAkpACSgBJaAElIASUAJKQAkoASWgBJTA1U5giQncDdw2Ti7pDjYx1pciaXIC5dk8pqab4aaths1MQZae0pW6ixMS1hAMe2FzuSmyUuS+2kvrnM/PBIvNBV+kE+FoBp0dLRSda4yCnkB+FhgZHuKkjln46w5D4M7GhpCJTyCeLiJTtMDGqG63kxNO1goUp2cQj8cxPBZnZHcJdrsdnK+SUdRx5OiHPjWTpbJdRYBlUS5kMD6V4DJLf24r7DaWSCGBWs6O+Ewak9NZeFs9cNPbJMSJLc11DlS059DSNMkdphAbGsTYkAuDg14K3CXYkER8dBSxmVnEU1lalHBiUYkc57HzGRfGRqZgoxd4V7idUeGMRufhtA6ccyXRFZWAElACSkAJKAEloASUgBJQAkpACSgBJaAElMAVT2CJCdx2ArVj7c33oK27BQ9853Hs/ofPYne0HZ/fdy+8bjN6PRmkU2W8sS8LpzuIz3zhVrS0RNAaYRQvt1aBs1Enbe4mhFd9ADc334Rvd65FYmYS3/+Xv+NAwX786e88iwono2xbRRGbYnW8v4B6xYa7f+q/4MaPbMQ9796CjvYIcscew6HHHse3HtqJbz24Ey6PH2vWrEEuX8TIG99ELrYO/83WjE0rnfjfP1jEbHwa/8cffgMTk7PwB6II+GlZcvi7KJvt+Lu/tSLUsxG/96u3YPPaJqy785f4xyL8q17ALTftwLNP7MGz3/8DfOWhDnzZ1cGTyLIsBxAMubBhYy9mZl0c1JBzk7DypxCPefCFX5tGR3c3/vIffw/tHU3ocJvgmjcAl1U1KQEloASUgBJQAkpACSgBJaAElIASUAJKQAkoASVwVRNYYgJ3Q552eALw02IjFA6jOWBH3WtDVSJ36R1tWF9QnLXYg5zoMESrDR+iUQ+9pM0qbi+sqiYLzHYf3L4qurq64Pc6OMFkFDaHGQdGaS9SnffH5qCAxQazyc2o6jZEuW4k5EHIw/h5m5kyM2C2OmF1BhCKRMk6imyW33JSShfXI3ZuO3dgzippc/gphJvR0dkJCeAuVyu0KpG8WOj1zWMZ65pgZ9mZGaHf1NxhTHx5rG0c0bAbM3Wb4bNtmHhLOfPYHorlPBp6untQLtGLxtiJzHBpgUPCtjUpASWgBJSAElACSkAJKAEloASUgBJQAkpACSgBJbAsCSwxgbtRBnY/xVFvKz7wa9fgrl/4PznZZA15mbiQiZonF9po2DwUPy2MEvYbHtAOUVM1nUJABOdQ51YE2mv4zO/chEqlil9PlzgRJCeIJLI6xWKrhfYeFgu8/jC52uF12SgdA9G+2xDpegd+85YSPvP5EjlTpOYiE0eWy2VjskibKwA7ReaAp452ltF3v3cvJ4asGVYmkpk6JwxlidEW3G8I6eHgfKS9Tf6Mtr4taO7ahPW3fAy/9Pk8iiXakHAxmTlgQVHcyJfHyX1WkOPEo3JsE/MgFcFkpvBOO5Xm1gjX43loFTCY6j9KQAkoASWgBJSAElACSkAJKAEloASUgBJQAkpguRBYkgK3yWwzxFMv7Sm8oSZUK2VkMimKm4zgpvRqoajp8XoYyEuv6eVSUhd6nhIFTT9u4RR0eKg41xEIlgyhWIKhxfXD4bYbgwQns7TY6W3OJcLNIud4/E5G1J9baqjRVjtFai5O2p+EWLrlUgXloojnjPp2uI1gberc9AyvoRIMUdim1zrFb+OT9UDSyfk+t+PrWkpACSgBJaAElIASUAJKQAkoASWgBJSAElACSkAJXOkElqTAfTJUCyOMvV6/IcYyftcQtq2GTcXJa+rvZyUgEdu2RvQ0nUmMZLFQMH7bkwjejNimLYplLmMSrT+fRNS2coJLI82VvQZsz9PRTyWgBJSAElACSkAJKAEloASUgBJQAkpACSgBJbA8CVwRArdE61qsc2rs8iynRT1rIwKae1xakc8NuVqi8mkffto0n+/T/lG/VAJKQAkoASWgBJSAElACSkAJKAEloASUgBJQAkpg2RFYECO77M5dT1gJKAEloASUgBJQAkpACSgBJaAElIASUAJKQAkoASWgBK5gAipwX8GFp1lXAkpACSgBJaAElIASUAJKQAkoASWgBJSAElACSkAJLGcCKnAv59LXc1cCSkAJKAEloASUgBJQAkpACSgBJaAElIASUAJKQAlcwQRU4L6CC0+zrgSUgBJQAkpACSgBJaAElIASUAJKQAkoASWgBJSAEljOBFTgXs6lr+euBJSAElACSkAJKAEloASUgBJQAkpACSgBJaAElIASuIIJqMB9BReeZl0JKAEloASUgBJQAkpACSgBJaAElIASUAJKQAkoASWwnAmowL2cS1/PXQkoASWgBJSAElACSkAJKAEloASUgBJQAkpACSgBJXAFE1CB+wouPM26ElACSkAJKAEloASUgBJQAkpACSgBJaAElIASUAJKYDkTUIF7OZe+nrsSUAJKQAkoASWgBJSAElACSkAJKAEloASUgBJQAkrgCiagAvcVXHiadSWgBJSAElACSkAJKAEloASUgBJQAkpACSgBJaAElMByJqAC93IufT13JaAElIASUAJKQAkoASWgBJSAElACSkAJKAEloASUwBVMQAXuK7jwNOtKQAkoASWgBJSAElACSkAJKAEloASUgBJQAkpACSiB5UzAupxPflmee72GUiGNSrmM6akJlMsVxBJZFPnpcplgtZphdbTAZHYiHAkgHPbDVEoBXIomLwpcbBYTQh4LTBcKsF5HITuDWqWEdK6MTL4Ck8UFmF0IBZwIBvgz0wXv/0Lzdcp2NdRKGVQqFUzFkvysoVozw2Qyw9cchd3hhNdugkWHiU4kVy+iznoWn0qgWCiiVKugztK0uptYzg74PTb43dr1nAhNf1MCZyNQQ71aQDGfR2xiDPlCCZPxLPtNKwItfXA4HFjRHoCNfbh2SWdjqX9XApeBwNy9TqVcRCJVQqnKK6HZw5sbK4JBt3GvI/c5l/5ep86j1JHPJJFL816mVke2WDauxw5vMxw2K8I+O+9tzoUJ+yFe31PxaVRKBRTKVWOxOvywOALGtV2u8ZqUQIMA76OrFSRnpox76QyvW3WTBTZ3C8wWC5oCDta/BVeseoWb1VGucCnXYWXdtNksxq7OqXpeAuxS36tsw3IfW4Xcu5rgsF/EM9AlyKPuUgkoASWgBJSAEmgQUJVpmdWEarWExNg+zPJm86EffBfTsTgefHY/xmeSWLHCDH+AD13tPwO7uwd3v3sb7n7PNpinDsA0+TJGrNcYS9Rnwe1rROi+MHi1WhlTR19EPjmOXYfj2HUkAaunDxYut9/Ui9tv7jMe+N7uR6R6tYzi7EEkZ2fxw++/gGSqgFzZBpPNhZve/9No6e7GuhY7/I6367b7wvhf2q2qFOESKBfzePmJ/4Wx4VFMZTiAUjcjsOZ+2H0d2Lo+gq3rwpc2G7p3JXCVERBxu5obxuTAYTz4nX/Ewf4JfG/7fpgdIdz40d9HF/uj3/nFbWgKuuDguWuvdJVVAD2dK47A/L1OcnoUT+wcx0SiwvucjRSWA7j9ttVcVkHucy79jbiIhhWMHNmFw6+9iGS+hH2jCdj97ejc/EG0Nwdw1/VRY3Ds7JDLFPvy2P/SY4hPjGBwJo2hmQwCHTfCz0Wu7XKN16QEgBohFDkom8Kupx7A7GwCrw/NoMJBnpYNPwWXJ4j7b2pHe1MjqEWE7XotzY8ykmwrM1xCTQEEGWwjjxsX+Mhx0QVRLZeQnZlEtW5CEgEK81Z0NHlgZbCPJiWgBJSAElACSmBpEbj099VL63yXaW4kgqKMVGwYuWwKO199DclkCqmKB2WHBd19dYTbC+jqNMPDyBunz8WgwCqysX7sfraASnwvl32odbai3lXnTZ5glH8u9OaOUc82O6x2F29YyzCXYkiWgkjHm7BpQ9G4JV4Qz/H2lRnDmcxW5tFWgJvR7aVCBUeHJ5CvWLA2nYGvVGVE98VwONOpyUMBHwsY2V7j/h0uO8zmC2V9pmNc2Pf1WhXlQsaIwKlYPEYNcDGK/Xju+JOJj+zmKtxeB7ysT/1Hx5HKllFrysBmKiNPbpqUgBI4VwLSx/DNm9wsJg+/htGxKUxVAijY8uhqtqBqqWFqaJBNrsaozHfAx+bF4LIFbfJcj6PrKQElsLgETLDZnbA7nTBVZlHLpTGd6UCxZsFmRnRLy5bl0ie5QvPtPKsFDidv+znoPDswAFuwDld3gfd9bhi3MueUEbnGm/nGiI1v/dlRTaeQODrAfmglKgG5vjfuX85pV1fkSiwxRhkzOB+5QqP03ORwbtHvV+QJX0SmG/VO3np0Ou3G25/p4WFK3i5Y+czhoZBdbjxQGMeQSOlsfBCVYhJH+zMcxM1g5YaNWOnyw8vbSq9N9rcIaS5KvFTmy6mMErfzgmk/Y8ROFcVsAiP7XkGhZMKxfDdsTg98d66Gx22DxrcsQnnoLpSAElACSkAJLCIBFbgXEebS3FUjgqKUi+P1x/8WQ0PD+KOvbkcebnzoP30RkdWt+PxnVqKj2UfbET4AmSoYP7oDhUwMD/7zD/GlLzyKaVpMTFPYfP8vhvC+X7z7osMoTGZafES64fKGER0bRqejH88dc3LxYv36DsYZXfQhFqUoTGbevIZWwO8M47prDmBm2oLvPvQQDg3OYNW7Pwx7Wx/WVyVWcrETxWDyjk0kDZG7pSfKSBeHYTuwSLf3F5zhSjGD2dF9KJk8SLtWGQ/MK5ocC6L5aeFiCdPmpoI1G1ciGrHhle/+G0YPDCEZvRdWcxeuyV/tD8AXjFc3VAKnIVDid0VMs9098rd/hMlaK/a2/jKa1iXwf91k5hsmBfzBX/8Eo94WjHz6HljcXg4ucXDu7e4sTnMm+pUSWE4EzGYLQm2r4PIF0ep8BIXqUTx/oBUjySo2X7vCGMy/PAK33OrTFqWpCb3relDbtR/xJ55EtXk9Uj0fRd3hOQ+B2w4Lfdk6ezsQjTpxdMdOxH78KDKlHsSjd+KawlU+gC3idnWW9hk1DA5L6Zmxui/ypo3GcqrfZz9XuQjx/tDuRe+abniddaSe34HZghW53k9Q4PajQCuS+VSjDcjAKz9EamIfvvXIUXzrx0fx05/+bXz006uxusmCNU2L8ch6PEo8Hq9hcrqO1qgPLVHvfDYWfEpdzmJ6cA8e/vJvY4rr/8vhe+Bt7cI3/+NX0d0dQpRZersiyxdkVH9UAkpACSgBJaAE5ggsxt2CwlzCBOoUp8v5BH0XZzA1NY3YzCzD+3z0vAsgEAogJEuQPwd88LksRkS1z+djpG0BPr+b3zsxm8ygkGYkd0mk54tPEu9rtjlgqVfhYmSTzxBvzchnazzG8Zvdiz/SIuyB0chmi50CsxPughNWPtyY6TtZZ/iOEfEkYTyLnngDLpEs6Tw9M0to6qDtB48hy9utWcmbAKVsHEUzI7UsdCOsW5ivk3MmJWxi1BqtEii22S11voZdIi9G/xOasNOkBJTAuRLggBAj3SqlIq2lUsjaQrSQ8sHD5/FIcyuFlTyiTQlYXOy3xX+bncTb3U+c65npekrgaidgtlIQtnG+Drfc6zhp72Ey7nXEX/hyJwvzYnfxmsz5Q+zmCq/K7FfYvfDlD/Yx55cfm93NF0tKcDKK1e2u8T6pjgqjcWtX+/g171tr5SzKvFdNpvmuIf3Uhd/bbal3uevS+RzPxPB2m5P1jnXP7eYcPHSylvtn4Xby/aCZ0d6ygPPd1Kq8knE9iY5fvGsa62glz/3TcjBvRjxF+7zAWw3K8G6WGTDyIK+WGhfYxgDyknjT9HwKQtdVAkpACSgBJbAMCKjAfZUXcjYxjP4d38DYRAz/7auMIKp78DO/8Vfo6OzCB2/qoajNhxO+XmllRE4j4s+KlhW38Kazik/+2kp86Gfvxj997YfGElysO0zevLoDnSRfx9prp9HZUsTuUTumD5tQiNO+hH9ZGjeOcsJ8rZLRJys3bULL7AyuD3jhsk5CWEjjWSwk3NVckofMPMWsHF7d/gqmRpJwNr8P7fRGl1jxSxEvPn/kc/nMz05g4LlvI+3oxujq1XBTZetr5kPzSSEsJkauBVrW8OG3CWs2hRi57cCY14wcD/JWjxLnkgddRwksJwK1UpI60gRmJifw3I4UvD0WvOtTm9HR4sKWnnewQVXRen2VD+BWbFwRpnUAJ3Rd/I5pOSHXc1UCi0OA9zo2d5RvNPlx4zvvQt/aNfjOdpdxr5OfaUR+Xs57HW+4g/deYZQyNay/1o2E04YxXrvlmnw+8raJE9v6WjZyoxque+drcNS7sd/px75iQ+ReHHhLcy/V0iwyE88hnq7j35/pob7txZpVTXDS7k/T6QmYrQ7O7XMDB2Zb8N5P9CKWLOMZ8iqwviwcEBFv6+beLQg0deI6Xu9GUuO4fu31WBG2g1NLLE5i0E9++nVUCxN49Y1mPLqnCR+8w4wVXYHT7F9apxOecDs2vvc+dPIGNpO6DU5/BG1BBwJ8CLic7fc0GdSvlIASUAJKQAkogZMIqMB9EpCr51eGRjC6pkzPx6nhEUxOxjGbY6QJxdr2jk50d3UiHPDA4zj19szCSRQlBcJReF2MDmwOIkL7Eif974wgn/N5EjoDULmRlWR3OFCn/6OF6jqDgxmxcYYN3ravqRTxIVXy6WC0uYP2Knbm5ZLqR1XO1l7JMXI+z4j7PD0ClwoUmUm+gDQn28kwMrvEaC2bROCctmw4UCGRa3a+nsoHGRHdJCjn9Ouedgf6pRJQAgYBNjIaN9UoZBdydTgrJnrf8o0St4fWB3zDhJ1yZ6esY4aLPqI675VWGyWwdAjIYC/jV+F0uTkg7OFFsHGvQ234siczbdd4C8NBe97P8N7PxvkzLvRmxkLRUpK83RYIO2Cnr7iIlecZCH7ZGVzsAeUttrK8xZYF0rl2vo3YiEa+2P1e3dvLvDtO3gu64KMwXJBw6JrpVFscudd2hWBi4whHzejpsaMpHOR1jQElizR+IG8cVgopluEM5yRyIZULofiWb1NwwJhvPARaumEpmtAV5CCyJwA7MyRPT5f0WeDqrhR6dkpACSgBJaAELgkBFbgvCda3f6f1agaV7AEMH3wN//TlnyBZsKF586cR6ezGXTd0o52ec67TiNsLc25xtcHijODaTU/hZ+8JwNnn5IQwlFrkIWbhihfxc5XvKJbKZb6qKHevi3QHexH5OdOm9Zr4YpdR5NNbged/7hMynWmPZ/iekfOl5ACys9N4Y7CEIwN2fLDACZ24+tvbWMWeJoNsMoa9Lx6AqdWK6C0WvnLNCTDPeIcv25Aba8v5RoidgY5+rQSWHQGz1crobNoj2e1wsrGJJiX9b93oEZz0wwVamxtYxBtXkxJQAkuLgCGqVWgXV+ZAVV2u5Ge8aF7ijMuVuMy+o/Lmm1SSG7nzutAcmS3isRyApezkjdElzv4S2H0pl8XE0f1IMGDEbN/MCH1OICqCraazE5A3Gmy00rJxXonSqdcq480ARnrLmwH30Zrvne+v8i1AJweHFm9OiToHimdG+pGNHaB1owd27xoGYpzp7lrKlW8rRHpww/2fMa67W6tS3mb4vbz3PfsZ6xpKQAkoASWgBJTAZSZwpqv6Zc7GmQ7Hx3je6NQZFlLidNfyUF9j9IuZISgSgSJJn+cNDKf8I97bMhN5PpvkJCppZGtu+MJtCDe3wyeeiRS3z3pzxlfeJezW7fWgOepHhV7ZMh/MyeJunWHXlVKe39eRz1PQ5Gedj0wymaTT5TI+HYwsPL0QKuvKf+eS6EXN+lDI8VisE8WS/M76YAhAJs7S7mLUsIWRHjXjYa2Qp+8zb2bF4884gsXGvNgMn1o7vWqlblU5qY34QheNKGm5mWW++bDi5rkavnuSrfnM8ZO7evPX0+aY+5Q1yvTLLZfFd1pmaRcPbam3NubPCpebTLiWZOF44iMnGdYZvR2fmEA8NoFkpoBMmZPx5PPI5XL0LDdyx7pvg9VG0Ysby9JI8qonxfF8lp8U4TkBkuRVykDai8Pl4acJjhMPOr/xGT+lbGWp0rMwlx1HfGYKMU5qZ3UXEcznUHbYkM+VYarKcewGM5mR/ni+GrxYTPwbY0wN7CWea9YoP2FjMkldYf1gY3ZJfWFuTt+uKZQzglzKPpcrGucptKWcxA9U9uFyWo23Ac54Qufwh1qFEfRyjIIcg3WEkeqSeSsjkIxj0NJH3jiYP0fhw4JDmY2jYpiZNs6TG7HchQu5s8wk1asloz5KxJDUS7OJ+2YyMRpOHppsDL8VTtVKgSuzjhc5qFLkpFayLReJmrOKfz33Kecq38rgiwwUFQp8BcL4RgRRtgeX2ThGPp0zPmmCaRxDLIlECD2ef+5f6g772FKpUWelTci5yjmLfZGL20ia38b4ZcE/kgdJhTy9+jkC1miBrOM2PgRKYfJtEjn3LMstx3bp9vq5BIw+wWWfa4s8Z+GXzzUYNcqWTBxuMmQ/xNfphc35JukzGvWm0c6Fs8moq3wDQRoV/54nZ2mrprmKauPbGhaev/QTpz+mlAYH+9h/iDf2yW3OwjdUHIzYlG3n21xdGLDMpY9s9EkNWcnhZN0ngkImR3ZsD3zzwcS+ym5ju2VbKhcLKBfS3C6HErcvSiQ323khb2ObZOQk82h3NvqrBhvxGKWAwPPKSXmQKasxA0cZRUcxiifP6E1OoOtY0Iew/oot1fF6JHWX0eCsj5I/aQfH65Frrjy4K+6zyHon2wk/SZIXmVxP2pEsFUbq8c+sB+z/yEXqrtPJ+sT81cq0Y5IyL0ofKfVLWDB/Hh6D+7Zx3dOlGusSM/xmnZX6Ksc33hqRN0ekfZxSZ+Uc2TeyDspnlYsUkMVKYY6fVjoS89UZFHhdEV4sBH5NthxYkD5XsnLa7HA/kp8qyyVfaMzPwGJs7JNvQxl1193oG1nMJyZep3lQtvESz6VxLWq0vca1ymh7jJAVChccmc9ylSTXI+O6xPYpXsnSvkVQsnCERK5JkrfT97vG5nO82ZcQjvQ1kk/jOk92drYXM/cjHvA27kSiXGWR45R5POM6JH0ct7CZ2P/zu2yO+eK2TnejfYvFw8LSLhd5na+yPNg2G8dq0JOBHulXJIJSjndykr5MtpVtZFspa+NceSyzmT+zTM1WeUuNdYTHlP7ZqE/cTtqL1GWuZfRh89dP1HkcLtJveryNe8+FeT05D6f73WjzzIuFI1RWJ/PA+xTpE/IF9rmST6EjeSNHu533Mjyk9AGnTUZ7lb4yZ7RNYSz3xvPnKdHiUq7SDs5UptLeGm1OSJw5yb2kpEKBTFmx5TiyndhOSDtv3DpdjERu7P6c/qmyDlfZt8l9Q4mDBZIa11jWBemzebKuE8RKua9qtMki1280eV6Lydn55nV8rn1wjpkyr4HG/StP0MI6ZuG1ltXGmEdE6mIpn0E6GcfoeNwIGinxfsTMezbpm3OM5Jb9Ck0n+1epV+eeTr6ON/rfxnVc2HKaYeO+l33N3E4b/Hm+Jx1rvu1JnTDaOftc6XtPbntGPeP9lvSzJ7a9xn2WXDflWmxcP3jMhfdZdt7Pn75uynmwjrANSX0RllJfhImwLLHfkD5D+taTU+Megn2h9L9zbdDBexzradr48W1lXfYRbLfSvhY+E0i/K+1AykGiv+X8pfxK+RQm5I3WCZZhMc32U2TfSz9utqVG+TXu2aQM5Rol9w7Sl5Q534zsxcY2KSyO3wEez438dHJfItclWYwykInred2V66+kRus+uewb68sxpF+VGl6T5yv2u3JdkX5CfP2lrbt4TyRt/OSaJm3EaCtn6QPlGC65Dzh5B0bu9B8loASUgBJQAlcmgSUtcNcogtVKGWTSWRw9OmCIdqkyxVlfACvWrOcNFqNIvfLAfGXCv5S5LuUymDqym7O8H8arvGG0UrD95XuuQ3dPD4L8uSFXnS0HAtaMaPcabLz9Poz6+jDChwCZJKmR5DGHYktmGiP7n0cqk8X2548ik5fJizxwevzYcte98HLSymt6Qzxu46ZubuPz+6iLQBanYJ/By9u3I5FI47UDcdpk8CYv3GuISbfctQ2trWF0+PN8IZi+3jsYZTOdRIHiQ4EPIbZgH6yBPqztDhhLKZfCDGdHT1AA3NM/w33Z+PDQRHHbhTvfcx28FBYaj8HnntV6Nct8ZjCw7w0c3bcXyWwZe4dn+WxMHjx+S2srbrvzJuPGtCNIAXGu7oq4PXb4KWTo8/3PX/oqDu/rx17v7Sh5O/DSay8gPhuGucabWuaxZ80K1v8VjObk68HG9vKAlkMmMYn9O57kTO9pvHJ4hg+evBG2hwwh8Y577kOQE4muaeNEP+dh0Ftk2RZSk5gcOYrt//FNHDo2hn/ek0IoEcM9rzyDoM8N24iF4iMtE6IbjAeKzSsjnMR07sTm0EmN8Trr9GDkQ0jiCIb2vozdh2LYfXCKrzi3UORoQVM0ghvv2EJbHDuiHhGXTuQuDxozQy8hOTuLhx/ZhXS2yFJm4s1+36Z3IdTUjpuu70RzqCHWnLT5iTs7w2/ycJKJHUI6lcQT/+sFpCk6xijgy8NN2+ob+Sp2C+64aS0n9fMZ8bPSgZZzMXqaTmJ4Mm8s1BX4AMM/cILSKnzw+31Yt2EFWxIFtvgRPvgV8PoRPmjxId1hL/MBzApvdB3ZBNATdcFtr2F2bDdKuThee33QWEQ+pvyGthXXoXXFtcY5yrla6hQdUscwwzJ/cecQqIUzPq/ZeHi/cWuQAmIBT3zvUWSzJdhWbIErFMWdt61HS7PfqNtSSsXMFMt4HG/sPow39hzig3uFD34V2l80Gefc2hI2ztkpD7Vc/5REAaSUGTFEpReffhVTfHicYnRb2WSn//p6vpIcQDW+n8s+PPTELjz4+C7c87OfMZYm9t83r/ShXpxFfGQnxsdn8Nj2vXxQpU8mDyQTU62+7h4Eg0HccWMP6xn7+1My8NZflHJJxAZ3YpbXkb39cc5dxbYYWM06asLq9llU2faef2o/stJvsb3Ig/jGrdsQaWrG6jaZfPd0l0kpjRLGj72O4QO7MZMqNtpcjWICJ/BtbmVdfNfd8LgcRpuzyYRus0coSGfxzMsDFNJYp9jXmCmu3nCDn4OOwDMPPMV2Nglr6xrY6F+/eW0Qm9eFMLj3JQzteR57D47gZW4XnE2gY+cziIcDKA/44WF/tWnrdYZtiU+yyofb1MQ+FPkwv/2JFzE+MYMk++wya2ywjRGHriCuvXYlrru2z+g/pB+p5KdRydHnO5E16lGhQuGK+QuHHEb+RFyRepTj6yu2lbfA6/fgzhtEXK/jdda7RJwTEZMfZSGsegf7znAImaHdyA7vxlgKGE2ZEImu4GvnvYiEfdi2dQ0VswRSx57HxNQsnnppCGVOKmb2dMDD6/ut77kDfp+Hr4NzQOfEroRCBoXIeD8HcDPH6yzrq9TbcMc6hNsb7VPa6Zt1du76UcgV8NIzzFcmj1kOHNYp+AdXbKVgakO7aT9s1QSe2jmKqUQB3kAvv/dg3eY1WLtpDQIEJcvJSQbrstNHWO8n4NPjMwAAQABJREFU8MxTz5NRGaNZ9j4UUTtW3WLU3bvv2ASP2wF2a8eFaoonwrzOwcP9r7+BN17fgxjzFePAppPXKYd/JVrbwnj33VtoJWZFgI3v/Ps0iiNlTizN8x/g9egor0uDsSwGp7Kwe9q4tCLa0mxck3y8Prf5Kfie4SBltpPBN54guzSef2UAUzOcaA8UUm1ubLjxNgQiUazsDHIJ0MZqEOmpoxgYTXFJM8o1BH/XZnjtBXQ7j2JsLIkfPjTELtKNm+5/H8KRALZtaDYEZ9ZGikRl454iMT2JF3YNIBaXY9ko7pjRuXozl2t4DQ9zCS0ojsb9SC49jUG2l8lYwthWBh4ZpkmhzIJo1MMBMw/cbds4cOPBLZujaKKRbo79cp4TcT/+2IuYZHvJ8VhZthevn22TS60aYDn50dYewj33XQcnRdTT9oULcnPCj8wCi9u4pkVXOdDFKG5XiINWqSN8I2qfseSsHk7c7EaQ1nDrb7gNEZoOb+71GQLWCfvidaRWmuEE1Cm88MQjvFZlcHAshxTbptnWTFHMh5vvvhNR3mu0stK0+C/ivsvo28eNQbZXX9iJWGwGY0kOtLGtdqzZxnvxCCxTcaNPbsjNJ+Z08X4TWbeGmdEDmBrcj31HJrDv6KRRH6Re+MOtWPOOO9HC6/K2DW3GoKwcWwIYpvpf4vUvg91HZzh4xRrk6mId8OOmbWvR1ORlm5+lzRPbx8EhHD4wxIGXkjGAHl11DaKrWGedNaxqqSATH8ae5x/Ann2H8T++8ijKZjdW3bmKE/024/kdw+zDOchjb2U9s2Pzph5O3s66xjycoTlJ9t5MtTKZLriOFypm1ne+NUlvji1bu3nvV8LrTz1r9FsT/z977wEn2VWd+36VOlVV55y7Z6anJ+eRRnEUQQIJEBIIYTBgW/YP87ANNnBt3r3GNtjmGhv7+oL9wDY2YMAIgYmSJYSyRtLkHHp6OsfqVKFDpX7/dWp6pnuCZkYmyP71kc5UdXfVOfvsvfbea3/7W9+KYksApTXL1yq/qFibuFfxvHtZ3ws7fS/i9L+8smbllTUx9kQW9L28ogptuvVWxtnceX3P6izjZ03FIs5c3D84scDPChRWasWSUs4SB6Cd/3yzbGjGY4MaGQ7J7CXMZqLZi8mT1K+8ns2tSWWxmWN+m/XWMwedIxHpZM4Kayfzic1DM/j2M8xDzStWOif57hl/593t9Jg+NjyoPc88p2hsesGaIJhfoBvvuFbBQJ5qi/A9XdM6/NJ31dfVRvt9V4dPdKtylUuVK3N05FCRgimkUTyFzmltZ204C0kojO8whu9wAN8hRb91+5cx5wa0/Rpy0NgmyZmHsD6ewn/MjCU29w4OjiiGpFiUzuEvbuRscuZdm3/NDQ/w5dlz2t58n2l8TpNFWX7VZvp/WqMHnnbIK8cHEorFPapcsl75haW6ZkuzSksY2yhDxkuZ6yfHNNRxmHEzmhkDLVknc1kO/lNpKZtnvLcxMBAIavuGSvyq+U8x74EW3y7WwGINLNbAYg0s1sB/wRq40Mr9F/4YtoC11YCx1KYiYzguU4oCNM3ASp3CsZ5lZ35sPOywJApJbGMsHu/FVmW/8Kf5xRTAYWTOUGcwE6ZhNmTBLAkEcnD2MizOKymVNydPuQWl6FDjsEMjMzaEc9BG6RT3mI4CcEwoEmEzAhaEAUUJGBgQ2hQaG3cYh7Ep9GJtUYhXdy5weemy2H1gOoXHNRmNok0d5oxwrynuA1ssaxxmQ9wBPo1tWApY5PYAKE1jPzjpEewoyvus2VJsJeEw9OyeDrMTcCFO+Y2VM83myVSSRS0AhVP+SxfsvE8YWyg5ic2GwxqbiOLgJ1gsAaSAiyRc4yxYcp3fx+PZKg8GqAuYLY7PnmFwJyjnOADWaAjw3jupVO407MZp6nQKplDKOS3M+eziIMP+iKMpOBmZoF7sREokBhsU5qSFgZrLO0o78EnN4NwaY9rLTZ3bnvcEC3/hsHFYtBgjLjoxBuAbUZjEQL5p0wOOaRIG7PQkwBR91g1g60aU25g0Cw67EacBiQZKTfOMUYC+GKexZlLpCcBeGFiw6cZgh1v3LzOW+5kCwigCtDOAZYINgLFRK0fMAbgTLtiBLCjHR8f5fC7XLAVIgiXDmJB1xTtfAAcwkcM8Z5g2iFCHUc7JKZ4fgDs8NsZz+NjImYLxSOIhAF8vQH6mjuIszrA16t9IXB6AP5eHFRlsQ09WTqZOYGvPAtzYojs6AUABKGd9yZg97nxY8ADbSWO8upJcZ4z2DGliYtx5VmvxJN8PA+5nYxs+V1Ax7DTblZCHMtsGSYyxEjKgJuIwsgBWx8YoG/Y9PjZKvcA0C4woKwWYwwKToRQ9edqLppmGfTY+NqIw9mPPG+Pv9pk0LOeJ0RGiPTzUBSxD2EI+FkhnmsUaGcarsylA35zhOuEw9sE4MDmTRXkTmqDOjNmaotxJ+u3ISEih4X76QFjhqZTymIGSxtxG0NTKMEZZrW1tkRenbX2w0MZGqHdYYMb+tpvnwWr2nDUOK8UrHjafpLmHsbfGx4aUcrM5kWATBuZ4uT/qsIhjMMAMdJ6hv7gBuMfpLy5PlmIAvA5DGnvK3DJj28bcTiXCmX4+Rp+Lwk63PmcsL/7PJvTZ+lw8nuv0OXmNrUnb076TUZKU8fmI7VpgI6Oj2Df3tXaaGAthz8XYUInCNT7FkwFnQ8TGvSnGALjHbMSlqGvGNjYRpqaMgQtD2phyXC7NRp6xos2Gp2JhZ0y2+oyxwGWbUx7a2Md9w4yfpvEv+koWAL7VkbFJ5+woNkOb87lUivFqzOUsrh07os3cBWx68fzT8WK+x9YaeR6ikTBlZ7OFdirEZjBBTfM7GyOoFj7D+trpGyOUAjA6ErGdFeohc1qUSpwyupJsQAASjI7DTKUuqwHnPMz3Z23OWNiATXbtGP30HJvNwg49OSPKob4X2qy1W6Z/O3XHfUcZMwzgTgZGHfmXQHYEHWErL30eIDzt4vde+s94JePSjLILs84BuDP9OcE8OzEOIxBbN9ufol/GpjECxgDbsPTQZhMRY2fDTLcNeUM2nPpmEyc6gR4s8wR1MwFQGeW+du+kO6yZNH2PHcyxcdh7bEoHizJyUGfr4hXNPvNHGijBuGQAWpRNO5uTImzo2ribmI0wN5NXAja9/d41m0td+B3CQGZOmrs+16B/2obJOLZuc1uYstrmX5oxycOYP8r8b0BjOWWcAQi2OSqFHdrzjY+G5GWsi+fRH7KJ/Ana/E1ZQsMOwB0CKBdJiC0Kwvy+BKSGFGx2G0vG8fMigEs2LqWxHCBcxkZsbYRxgr4Zm0buwMZ6TvtuOmXzOePZeIw2mZsHGYsBDD18JsLvvdnkjwjMoGVP28P+pHkYO3keni1mfcXmJcb5KTborK3cjJNMf4yTHmf+zrDJ5+rmSl6t5bieJ87GFvVBm5i9RJ17TgJuzzKfJvlbtjN2eD2wlOn/5jOdncqsnybwhShrZNzpx9YWMWxmahp7BMT08UgT4xMOQBbwBlXsx+bwj6/URbb7WCRImHvNUKd2nzBtYSz3BA6N9XsQXbmZW1yMCybfdkW2eQVVZ+NmmrksBqg/Nob9UW823po9mF14siKOTeRRh9EpfFXmZvM3zcdzokhI2h0eH2bOxS+NAmozNU+bjVIGozXY2GD+xaTZK4CsnVnlUQWJtOIyHFyH+piBFBFj7BphfML1JPKCusDnMwa3l/nKzfxu9ujYsn3tso/M/GD+o7VrDK3nCNJ9mXmcSCfGzBjrIHvmqSnGeqIrJ/CD0vh4E+FynheQHzDc1kGz2LT1vcnYuNP3pj35mnQXasYbW9D3ZpAFDI1Y1JDrdHkX+lkxxtgIz2rzx3w/K5HMUrgslzm+4KyfRT3bHGJ1YT7LOGc4jI9GFJxFtWDKlCfsgMy2EcoegnOctRdsl80Ux89nvIpyX/b5nLOklmglNqn85s+eOc6uCaL4FrYmMIB7/poAp9SZx5NJtvyDsPsZp2xNME05xinbyNikAvhyVuYZ2OZTU7D1PfidHrbtcs3j4j+eyaLpLDIyDKkjMcsm20wNfZd8RjZezTus7LYxF6X9Ivgyth6yurNAlUnmtllsNO0dd8Z5m3tzsJPcfGNCzGt77M+iycZpFwO4S/EJMGWejTag7FMQZiZn8BVo+yTtF6Ei84Jp5TJgm09vfdaJCuHztul8ZgxkXnbTzinKkcUY4WHDz8bAND6zsewXj8UaWKyBxRpYrIHFGvjvVAOvSYB7JnxK0xNt+vrDT+lr33pKJVWN2vK6+1WUl1RjVpu6Dw7rf//pH8EwLNZvfuxPYe1WanVtHs7WfAfov1MzXfmzxHG8Q90dmhjow+EBBKRqLHzTkSa4wmrKr14LwF2tInexlrnzccxwpnCkZ6LdGjr+NR08HNaff36EsPKgPvj7b4P1l6XUwD6NhEb02c98DGddesuvfkxLlq/R9pVFKi+4AkbRLEBDYggG4yF9+4//AqffpRPNdyinqFH3vG2d8rORYun/EY5fl770uX/XwFhKH/3ER2DMLlPKNwObCbbajhe158kdyt92v4LXNKsMls86q1IqxcVCdjaJ0zuyQx09Kf3o6WyYwKVae8NG1cDAy0X77/I6iS2SZnX8x9/Voe99ScfytukoZ0Nljt7x3nIlYfh27PkPdfYe1Eff/5TDvPmDP3u/qiqLVBs06QLkIVjMsuxV85YaecsSOrnbo9FOUKY0gK2F385yktHdAAlzet0OD4Z27jms5x76rLpHffpJ10pVVtdSN29RNo56uv8pZEVG9Nd//FuArfl6/8c+rbKKCq2tzSUrPRe5xJFiEThj4Kg3oNqNt2o6t031T3Y4ySVDgFYJbMEFgOtDHsbryA8Y83qhgXkBSEG/tePfP6eeyVx1brxaxzdtU2vTSr357UUaOPK4+o9+Rf17qvShfxnQijX1+sSf3qyCgM9hGRso3nPguxro79Mn//ZhgJ9svfW9H9GyohI1Fo4BVob1vf/7ZR3uGNKRu35T2bUtuml9FWflJZ5u3p+p/9T0SQ329+u3GVOigAV3vuf3VAlD6vqisLLTET339a9q4Jl+ff7guxUnmuHOG+xsAiRi4wBwf6jjBZ186T80iA0+c3BS/pJmrb75PWppdmnl2lknUZKb1XJqIqbDP/yc+gZi2tG7gXYp1IO/26SWFXnqPfSskpEu/dU//FBH23p11U1v0tbXv1MVALF27vju09rx6S84z7ir/TfVUJ2rt25kYWPAePgYi5qw/u2HB1nku/Xlf7rG0Ui/fgtAXf6MHvn+FzUGszS/4tNald6gVfm9Ksya1Lce/o7+6Z+/rQ3b7+K8T2sCk6rhHO44xTP/hfb7qvXkrndr6ZJKPUifs5BWW5YZKzQ5eUKhgX59+qOfAXiIqerGdyhYvUGbGuMKuqf0gy98Sb0nOpVo2KhE40bVtXr0J7AmE5UNPD+JnkZH1TGxTyfbO51nLqpo0hve8QHKna3mQjadWCg+9Bd/7rCWDnf+rvyl5Xrg5mY1VgbmNd4rvzV7tHDlmckQ48jD6h+ehm2NTXqCalpzJ0ztEt17x00OUy/W9wIgx7C++vd/rL7QjN70yx9SU8sq3USZK2ATA2k457EdD+vws9/S3qEG7eO0pL1On5sdV3rwBbTzj+qPf+9rLGCLnT5nLPhVQe7JojgZOaHJkXF97/Ej6hmc1L8WbGVBXaSr1w8RxQAT/OBj2vmNr2j43nugeL0VdjzjZbCSKIcZ1fIsFrQMPq4Ai9VMuHOmz6USMWzwUQ3RT/7wM99kIyah2+/9dS258XUw1b1sJiTUtvNR2LUv6Sdf26P//YlS3fvOq3XfO7cpF0SaHnzGjnq6hvUdypeeLVAB5fMzDpodpbCXb3/5MzBy81VW/WHYpgUOkJKMDuiHjz6prt5h5X0r32FEb73uVm257hY1NU7p6sC0dnzvKT3zj59XmoiGr7UsY5OoUOXFLSQxLtENd20GhIyq++V/BSyd1ic/3M+cU6ZP/c39zO/5ItjFAaJS050ArMP65Kf/Wnv2Hj3PZg89+QTj75c1SP+cb7N5yEIAlTM2MQdil0miLvZ+61saA+g45fuKZpHB2XTjnc7YefXm63UV5tW+48uKhtr1429s0Gf+7Lje/b51zmnMXTsTkzDju3bA6GzTn/3tN2Dk1uiqO94FIzJPN7eySTE9rv3f/Cz3SOsTP/kVmKOl+sj/s1arW4hYiGEDE0P64if/Xm0HTyhn5Q3KXXmj1qwP6C1L/Orc+xjnFzXYVa4P/MtRIiEa9Qd/fKcK0X2FZH2ZQCKAE+D581/4jIaP73XmI5uXrl9fqF/jHDi5S4Ntu9XT63bmpObWpfrQx9+rEqiSVQH6DM9owN9MLKS9j/y5+vtG9bmHgoBTObrvvTdp+/YKleeNAEZP6LN/+wUdPt6p6+5+p67nbPBMc3qQATigUzt/rFHA4X09aOkWVmnJxpuUlw6pzP8CEiLZ+uJflsH+rtb6f7hNRYEp7fv2n7BZMqrv7W9WaLJIb7nnNl0NWzugEdowrgM/+okOfOr/av/GO5XecKdu21TjnNORXg0ffkhHO1L6+3/PI1qqTPfff7P8sO79PsD8yLCe//pnYDrjQyTXy0cbb22J0I/i+sKnf6CTRBNd+647tZrrleZ7VcY5QvuGul7Uj/ZU64dPpbXlKp/e/FYAIeuEV3LQb00OBghRoVMPq+9Anx5KrCE6Z7U2bVimzW+4T67oSbkjJ3Wy67A+8z//RfXLVin9+3+iCiIelpcC4rKFkJru0gSRAl/+/T/VGP07jk/jyS/SdXfVqAy/Ktp/hEiuYX3pi5/Uyc4h3Xr3A7rlTQ9oSXmOlpQ5o/ZllTqdAiwc2K0Bxvbf/5MvaBRAbvX1b1NZzUpt21Ks4oBbA8ee1XT/kJ58bifnYdUQ9VKzmTHpp+qHGxI6q1O7v622l7+lHaeq9GJ7pa65rlV3PPAmxx7MLoZPnNQzf/sxHSms02O3PqgixqXfuHsl/qFJSiClwqZY6PD3GFsievbYUsVmGc+bqqm7AlVhHznYKlAxbkq7du8+pMd5npvf5tUtSzbB1AYUByS1zW1ffhP+47S2L2HzE3bxMHO9ywWCCeBssjku87EBLs/1gS5d6eYzYR9sMqam2tWLL/PtR/ezAeNhHl/D85Tq7b/8OpUvydGanBCSNjH9B3Prro5B/XjT25VTvVS/9ktbtayphPKyIcLzhPsP0vce18mRLJ0MZSFRWLmg742GSvV/PpnvRM6t/4c3qhxAeBg/a/C0nxUBmbW5eOOm5Qv8rEPHOnXk6rv0COecnzUd7mTNdoq1QLs++Vdfpm9VOPZSWVWgO1YxFkKE6Tv4E4WGBvSlr++DqERkzJuIRgrO37xhYLNRJzEBMSOk3S8f1DMvHdRtkQeVqlipFRVZKkHqSeesCUaIkmtvpJ/nVy5YE4wS5fPnH/8q/qJXH/2j/6HWVS0QRqqUW5jQ5oaAKiCzhLnc4ACAey3ugBeigdkBp7NOwiJmHZkqcg9NdSnU9m0iMrO0c9hDJF+Vbri+lShVbMsaF2B5pONJjQ136i8+9121dY44c2/9da9TdbFHNSVu9R3fxfmYnvhX5t4/LNWqtbX68MfvVgFhok48IGC6m+eeZOP1Gw8/Bjg+Lf83v6KColK95YFfV2ElkU0tUXmZJ7/z91/V3u5hDQ59VMGmVdrWWqRtRHyN97ykse5n9YPns/WDF3LU2JAZAyHpy++Noj1+TC9/5/PYf54zBuaX+HQ7JILFY7EGFmtgsQYWa2CxBv471cDlYXc/5ydOTMHUHe1Q27HDevrZnWpoTWj5rSzQYQtlw34xSYCDu55VTn65ugBJlF2kFQA9l7vs+zk/zi/kdpZIJeHs+sMe5j878HuvmMVj37OQdh+sJ4LFCZrM6LXZtQxQmQwRBtc7qd37Z1mkulRa06Da6jzN+rpZfETUd2qfQhMzOHyDcgE6bF2Sb1e0y17WYYwEC58PD3br8AvIUqRzNF5xt4pKAIYbluDwwhDhWcOEMJ86tk9HOiKEl0dUx+LDDQqcBaN7BmZr6NRJxZfCLIzhzBp9lYMlJ86saZ3i3LK4icPUPdUG6yPCZ4xxxrrl8rkN9skU0hLd6tz1oroaWtTbUKRS2KJNS5uUHIeBejKuns4x7X9xSPnIH4xEZxSgLMagsOWNXBkGSUFFQKWJoNy7fdg6mqaObh+6y7SAnY7+tn2BxVAaSZQYgE/74Z3qiRSrZ2qt/JWFqmsgfNIHE1C7SP40oq7ju4HmAuoejiqRRWh3BSt06zKXOIzc4ejeA2IXVNSoYDCsIBVmQFGKcqVhufoM4EYT3wcd2TRjFxyU04WxwBFiw+WUekOzKqsC1IpkaVVuseob69gMgVnn7mMTgNLu6OCTCMzQpkleDRAwBs1YXxtgT5cOHu2CCVOoAHIk5dXVarQQY8K1XeE+RTuPK3SiV6lYkVrr8p22c+p1QYEu9gPtQCj/VGxIO/ccUAw2/x2BcuVU1KqueoLw1RHtTQwrjRTBsWSnRmBmr11eShmpH55uFkZbGqA9OdmlyOiMjuwfVn71rCo2zahskk2Y05+zhaexyqID7SxGCCHuWgJYkgXQY/qgMJ6HSDA6dFxHj3do3zHAfhJ5ltU1qy5/QvWch9wwPLsOChNVz/FB9G2LlNxAmD517HUDBmAPPR1HYJjxq5ylbDYFtP16FvD0g/BYn4ZDRDpEYOMTzp7MCcPgCauzq13PvbhHFesAksoaVV4S0zLOLABhD5uNUZhte1jgJbE+A/MN3DNrd/EcKQuVj/RrH4vRYZiY128jIVOgjEXzJBtiHk3zPKHj+zTpbVTMJHKWVmnTMpc6AU47AQ3iCdhw0ePqPdWpA7Rto0pUVFlPyHUeoIyfekJaY7AN1lNag8cHlAsrPbKt7ora1tHcxU6NNZuM9ipMToJjhwGqvUVKF23XNPcsKK9SCUyoSVhczCga6jmutvYQkjzYU261Ni+lLxfQP2kjwfIdGTiltgMvqROwr3dmuYrSp/ucBmGu79NA7zR98kWUEcqcPsdkpVY/fQOg3Quz3a0pDfa26VT7KO1UC9g7K5Q95IclHAcwNEmgEViq4UnjJ6I3nBcEzCaPAkCZl743y2LcBaCSnc3fHH1oRnk2OcYHT1H2LkDXdhjy0m3MjYVVTWpshuGXBSv2GKkpYeaN9k1p13OD2nh1k0YZE4vpKLmANNZXzY4SgLNdJw9pKk4Yek4T7ZHl2JHx90cGu+TJDnJ9bAGmtwtgxAPzdKi/Vx0nOyHjOiE0alx1LQ/EmIEtNZRGtScNo6yDvpUT1CmA5UBxnVauWg4wnKfKujp5ksz7h2Cpwdg/sLud/ThjAAKCOGOQY3A8I5si0yHtP3QEm917ns0O7EjKNXocVuzsApul5RhNMgC3j00mD0zPSF8HofSjOgrImkTDv3LVzfIVs/FXVqm6MqJJ9qMFwLg01F2iF58r0Pbb6oEYba4w67eIG1h9g+0aIOR95/42lTdm6RpAFn9pkZY0l7IL0a/j0Q7Gt0nt7e3VbE4KVp8BdrCU6VuT4z06dvAY88ERNZVuVeMWNpGrirRsWZESPU9qwtOv/si0dj9fAtAFoxOdcvYRHYCbi1zGkWE5Dh4/rG7mpJ7Tc5KvoErLWqrkY3MqNTClfmzV5qSZONESyLxk+425iEHgbxnglkCntq99j7q6xnT05HqYumw8co1q5M7q0MRJstE53HtCR/fuUeXq61QbmlZB/qya8rMYE2OKR7qZn1M6vD+m3LIWuWu3qwLZh+YAYA2AdT/XjUZzHM3eaW9Y3Sf20C4jyCuUakzFCpbVqK65Roht0ROQSQE8n+k+osH8Vg3l9GhlXZCIq2qHZRkJHWPDzaOjnS1KEwVUXb+UTQGP8n1Dio3MancKVips43E2bT3c24gACd8k7dCnQ/tDuvbXGH9qlqgWUKqeM2f6MGM+G3n4Bv09UxpthvX4avEg+q7ZzUy0S1PIFfX3war11Kh1dQ7JvxvkM7Ym0Sn9vVEd3/+iM9aGALFz84wda9/Ep8P3jY316igg7DiblaVXB9mYK1dVXaPqAbHD2MyIF0km2uMEttW4apua+yIqZoNq9jTAbaV45YN2NyZqqAdJkC7t2ouPNx4HwHarJLeE+bta1QX4M+0WbUWUEWzSEx1h+Vtm1GBD3KVv8Mq3P/NXK4f1l6TGmEdOHX5JHYObdGq4QtuQkqprXurYQ5H5RKP9EB3anGiHjiPdKq2AwTyNlAQRVhaJY1rhrpkRpZH96j6VpdGZGXKcEIWCj2cscD7ExlcaJjSRNfhTHe1tsJtDRPSxwWMSN8x1pnnsRWrHT/6IKgD+CFE3Q8z7liDdRxSZo9NPjhWTwrFx9MoOPm9gKt/zMZYmmQO62g/RJygX92R6YoOsGImLfFUzIKYmGYUm+hTpZA7JbhONrjePr1ENjPMUkS9unjmdQAaNvjfQOaNDJ2ZUgN81v+9Fo9nqOTVGdALzOmzxOElQ5/tZUZ7vTf4Sldcxf8zzs8z/GC9bo3jRMH4Wm3Vm00TTRAY7GAtP6qVdh1VQndSym4iuDZSqtrYawBpmPEQYN/5CR/eEJqnPVjZ72QtgZLbj9PNbOxB940PPPEJC8462Y+hlD2sCH2oa1rQd564JJvy1Gq9izeFeuCYAcdehvS85G1pDgMb1tkeBNE2Wn7kcOaYU4HoKmbIR1gpGdLFcC856AB/N0f22Itl/RPnYGkHxYcYBn7q7iLaJBbEL/B+nRBkGdiTUDdnkhA4fa9exzrAz9xZUNqmmyoPUGTPn2FFN0U/GGW9t7jV/L8R8YHlYAjy32ajPx1qAHAV9XfhNRCq4iZotwe+OewuJwKtSRdW4cgHmZ0e7FD5F27OuynbXqqUy48zPxIaRhjqsnr4aHeqsZWmcGQOLg7PK94aUk8BXS1i06rQzBqZz2TR7teOZ8+yL/yzWwGINLNbAYg0s1sBrrwZeYwC3wUApdR3epUM/+RKvRpO5mcX1St103XqVF3pV71uuwvyX9Uvrf0jiRJeefPKAiqvC2tB0FQ4mQNtrr45/ISVymGowVyzpljlpmcM8mSv3ZkzSwmJkDdwwjsXckSD0cLQbR2sQcC5d5vioszhpbsLfChq3KStYpw/eW6dQaEwvHmzXqeNZunH5DapgIWZcIvMZL3VEhrt0+InPat+BmJ6IXq+84hL9wbtuAcAtVwNAsA8n2YNWcAIGrTEwLGRzcMSnvpE8tbRchVNHSF8H4PbxHytcAcg374a+3IBKGlZzzQLA4B40t2E+PXTE+YQ95/xnnfe1C76dBbzRLMDReEQnOpGYqERjEx2/bEK+s1wB2DP12nDLvSyQ9uvq3L9AYmEYxx2mCsDXkny0vgFd6lvWOYy7+MATKkSrsLJxqVKwbtasW6/NG6soj7WBJc7JdghkkcEjGu5/ER3aPv3LT9D9bVqq3/joG1VXVaKaYpIDEj6sljcor6hb77/z+xqNpnWobUjHh7zaUNOINuelu39eEeGvaKkXwnIvrUeqhtcSFuF5RbBJrr5aRbxuac1RAJa2C10/Y8o64eLn1ZLBots5y7R53S36lXffqCqYgqWEjvpaN8EEhD21d0qeh04gn+EFdENQwQcg4gWQRNLim39H+cNJveFX/gQQqFbb1jarCFqKP8svV6JM9/zmPervPKU//Tc2v55+VpvKfRrZvkR5GFnenPmfV6azv7DQ0tjIKc5OJ8zUOJpuwubd7lw2d/J4viJtv/8tau2GKfb5PrXBVuxaH9RAbK0KskspU1Cbb3qbWtat0aGdR3X06b9RNpq71bW16L5WyM8KKYfFq9tfDYvRrbqmDSqsSGr9b/86QF6JblqXVoGvS//yrccBRk9q4y0PavM7l+mmTUu1qRktTvRZszzl2vbGm1kwpnWwy8ez7lZibb3CsPUDDaW6+c0ewLg+PfmvT2qU+5U9cLfKayt1912wt7JTqqx5PUBxQtuualVpJdY02ssisp/F6YhTES4ATrcbu2EczcorVfWStO5+/7u061BED39+B5sxo+qfuB5A2KsaABOQL1h8MEA7B9QVXwm44tGqNau0cdtyNRSllZOK6PZ7Vmr9hrh+0lusJ9tmlLtxnVpuvFuNABcJQs67DvTq3z71PSUC1Xr7h/6PGhtrtbW1ytGE9EOxzGJh98t/8IC6eyf08S+zQEx3qee2ZoArNH3poJcz3vsAVEvqN0Ky86LjvUL5gbQe2VGpABEAH/nwPeQlKNXKhmI2TwEHCt5MGHNEHwmPAYS06d+ee0wvP/6SWso+SLRCq7LDh5Q18bKe3tGpLz1RppvevlG/9/Y3w/bMzvQ5VWk2983a4KrVb7/xEeYov9PneiaydENztQrpT9vfeBebDSPa9eg++RFULXnrLSpatl533+7T0mqXlq4Y1Pbtg2rdsIZIlCYkRQBPEgWMZV49Qt/zo2m+efPVqq0owjYYYwi9zs0agtnZr4f/8iH6SVxveN8fKru4XLfduFmN6Djn0xG8SC2suvEBR24iEvuGfCe/oZmBYn3+WzW6Y2OZXr8RdiIgyi3YUdkLe7TjG08pVVVB+e51tGrNjnKIxCiveh2Dd5au27wRfX82tppdbEgP6PmHH1Vu75BK3vBB5dQu1x03rNLrN9cytqYAmpLaeN0qeadW6viAX3sfb4CZ2qL3vO9WVaMHX1vChhQARtYG2OLFQ/S5E87Gmm38mPRCygA6mJIGChurOoXkgB1nbTbXsdk1N9ykioq09hxPLLDZJKHYVTmFgLcBrb36Ro03dunkk/+s7m6P9u65gZDtEur/Nm3etlTNZX7Ybkmt23Szppc16WU2JfXUQcD+FRqJzarYF6W+oxo+dVjf/tQ/qT9doA13fkxLlzXq7mtaqGt0vfM8AGzIgbGxxHCm8W6kepARmELeYZINowOPP4R+O5tCxVdpastttMv1uu+OFpixAC1EwizdcLuqGth0eemUHvv+V1QyMwxoez+APyBjLYDeJSdPAwe5J5tyPeQGsDlpgvnPmZNyTBvYr9qlGwACCxmPDjtzUmEqW139hNGjM9ucTx6DNHIJA8+pr7dLn3v4FBsaHt3/obeTqLpG113NRjbzeA5RRbFkjhoo0DBl8hD2394W0or1gEiNDVqzoVO56U4dPDmm/9i7j4ilYr3rXberMpDSinQrG1wuNV7bkAH2xp9Wf0dI//AjH+Bjqd72O6/X0tVrmV/QyWaOZNRh9kvr6rffp2Vbl+rh7+0i+uQTOu5/n55prpMbgNgLsDsTKVRBzRY2dgB//RAj0EHKcpXJU+TVzffex4Z73PEtTV5iElBqAlmA/rhXfa5iNvP9sEp5Los64m5ljVuVz/NuHwGURoN52VpQMqRnzFO9fD60Wer5x1XXbdYd7/h1rSM/SStMV1dJk1zo647HfFpLPy/mWadIyGub7bOzSL+gT7z3kc+Tp2BcxyvvkYeIgN94/VY01AvoP5a7gfat36rC0uX6yK+dAuReqmcOT+mzH/2q3vdr16nxwWududDmxIsf5h8iaTXapx986u/UH4qqfsuDbGSU6L433qQ1bFCWFzI/AMStue6t9EMkVmL/qKz+w5plTrENoAzod/E7XO5fTLLC2KjxSVjKz3Xqn79bqBvfulX/84P3a0VdoWrZdDOPyKtGNW7O1ns+94c6dKgTfeW/0RCRMztuXKKqmkqtq1ghf1GV3njffUSzjeqJYx0CH3T8O7wWihPknFXNklUqQnqj7dCAjnpeUJXZM3/x2Mafx48mv1+r1ucJyXadYLyPQrZIbdjIBkyttmxhazaIReAzGHs7SP4W864uw/XgU3yNXAzZBYyJjFE3v5GNi5I9ev4rjymFRvKmD/6GKuobdP3mJUQ4kIPIV8pG37R+6eO/wSZph37/b5/QsRef1dMvNuGP+LQKgsNq8gqs3tihHPreSKpdL51oP6/vGRt51W11RCl6VREYAL8d0kPz/KzckgrdeM0mNaE7P9/PCr91vb7+dJ6+/nXzs+L4WQXa98jj2vvPX9JgdpVabv09tSxr0HvuWK8i6MkWEaJ0AL3vd6uxv1P3PwfLGFUiUso49mLbhYYg+wBwvXnF2nwdYHs8THQJmxqPkHeERmDqwzexD0rnrgkamlr0O796i7OZP39NkBuIcVlLkDzrrAl6Q3lqbVyjnJoanXq0SD6Y2FlN9Qo2XqUNW8t11aZyyoFHQXsbwJ1jN2SN4GWNkFsYoN7fBnCc0reeCTibSwQFYH/0zZT5UBN65B+/z6b3MW286b3aVtfqzL0NzL0WPWQyYvWrtqu0bgWbed+Qt/0bTKH9+sr3t2ppY5l+lXYowQe5gSivwe5ePfqFb2iUcbjsnv/BBkO97rh2FZr82F52JRIpYd38hpVattytR9gI7OsjkokIrZmrKpG1I6qo7xg2WKSiuuKzYyDRmj5XOf7gSr3uHQ/gX7udMdCDFBwza6ZiF/9drIHFGlisgcUaWKyB/yY1YD7Ya+iwiTYNI3UEoKaN1xZ+bmRnHYZKeaHKcKwL0RSMlfaoqRgQDBbi0X60CNPjgCVoE76GnuQXXhSc7Aw7eV4Tm7d9uR73ggewmmXBzMucyiKXd35OGbuFi/oBOvIIH0zj9aU4Z9H9s0Q+TVXZsKeQzugOawgGjenL2QLo8toKvVlCrEOdh2Bl+RTyboSxXa6lzVVqwBl0RAoSLHGy0OHMmnKYNYEgOn4wzBKAJYF8kqT5SW4GeFJaBNMmBxacU1r+sVdChrP9hTAicYTL+WwxzEoc7flVNP995lsX+5enQrIhBaMn4ULHlM2FAAvrnGzuixM5a4vPwgoSbhbAbA1Td0gmwE6cgkJkoLxtIuTlF1JGn5OsKB8QO5fFTTbgSWFhsUqLi08vyM7ePzU1xkK03dGkbh+E+VKZp+Yl5aokpNkDOwRCEgA6Saf8M2ousQRnMzoYgtGPLq5lm7+cw5ID2ZmNs53nt7IAtOL3+2nTirIyJAoKSRqX5TjxF72eYz7WTjVImdSrrKxOy5vLHQK5wd7BYJG8FXWEfcLEdrVRN1GHvWZaw7OzaLvynO3HemDieLW1dpUqYA6a3qSfRTahAo6OYEVjOZqFaBQThh7qmEZvk2vw52y79+U0IsZtWefTsIoDeXlgGAbWA0jz3RRim0lQqoLKcqVc6AxP7VGUxFqmi2wMsHwySvo4SypJoofGeSSUViUMIZAq2oywV5a6tjaz09hAbi9MxLwyQHPAzE0tMFiLkR85Lg+JsPo7+9V+vF8b38q1WjbDhAZct+fkSqa5mF9WDCuvBkAGVjtyEOOAG3E3ZYWtWJVH0knKU0zyXWukumX11FUdkQ6w70nwGY2UsLhKqApA0Q/qHx+mL6J1a1rlwQARGrCB7XnTZsNo1rp9uSprqFEQ4DQ20o6tlTlamBBJM/0XrWTLkTAJI3gynY9mLfI+bHhU2vVZ6/tgGlXWFbBJka/AhI9ElrYJBTBdvpSogh554j0a90TVfrQHyZUibWwigWZdiYKEjKOCQjmwDjQxa2GbpihbeHAQkC2C7i5659b0l9m2mX7OIh1Jq3IYcMUFPJungect0eqV9YwlAGKn2wdkFubblFa21Kk4J6IvfeckiXp70euEfQxjOSc8qlz63OBwWCcHfbo5u4CNNPo15XX6nA2MuWxoBEq0pBRtY/Qyrc9NpdFRts2SXLcqqmsA3nJVjM0UsZCubaxWSWuzapuyAQ1ZkKcqAPgn2OCqBBwA5GcM8PH9wiLYZzRQHht5pcVljGtFjFkmV4QUUXxAaZI2th8hggAQdPOD6wD56lQFCF4KkzZzYMMkebQ5trYChnzJkNqnh3WibURbm4tob2wAeYEq6mC4sk9F2MUsQE398kaVlgGiYUd+b0rrx4tof54DW8yioXKC2AUbKMUwyQsBZ2saW+VftkW19WWEZ58NEynmGg1E8IzPIsU0A8CAzvgyALMSQBD71Kwrx5FuymcTxg2Qjsq/o3M6n2GWhmloNpubgyb1PJudZQw1m81FcqC8qVZBpG/m22ycvxt44aZ8haUVSBbMOFJakQhjW1490ivlqodpuAywweYVD8zlQgCeJFqseX7QGKGVzXfM9pNsmjKIOrZ/8gBJlQuXqmzbWlUjeVCP7ZtmvbFOjZGXBaBujGj7VQqmu9DpTXDtUA9sx5PIlHiuUrK4WYGSctWVZsLdE0T1ZGM/WXkrVHCKec3dT7+ucBIWF8A+duyeO7zyYZ3DykkE1Gy2MyfZxpXNSQaOJ5mTnERjAH+BYK8zJ+WmwwCqMCV5SMujYABjAhb65HifjnWRy4Oaed+qBjbt6kmym8sYTFxO3HR/vczLflWRTNpP/dp852Gcy/YDsDBvVSHP04/OvAv7zyUSYenSahiwHtXxnLhtPH8+OsBsWEy/CDt5SG29SAcQSVFdV6M1axpUwhyeUdPK2FIpYxoKASp4eo8S3fuJWuhT31iczacZlbN5MAvw6GKDYpZIiSmAJy9zxCzRDm7yDxTXYP9IggU6+DmOTRD1YLkhEjwv+QeZF6fQ2kbfGVsJM+d5iMDKJtloeUVMSxv6VcMmgeFeVruv/jCfzKey8jKtJIFpbSGyUbZhSJTcbBq/hqSWBfRzP2VKGUvU6QC8sqE43HGcZKZEzgVIYFtUq4aaElVXnE1m6MkrwRfK06qWWk2WkFD1YFxH9xwHFF9BpBt3NdN8xQOnAQkIY+13kHB4aDyl/HtblFNeo6baKvw5GykzRyHzuMHZ1fhOTfhXo/hXo86frHaIHoDqHkeD2Y40fpUdPOUljkzNQltgHJxRjA3YeLRT/UNRHe3J0y3Mm+vXsxHH/JIL+zYzq+LrsZm3ZOtajceZwweOaGYC6TM2W9z5zDlEc1kSvWpA4jx8qpycAb6HwDOHXYGYFed9HszsvLxKNpkCEAy4/um/O5/CHrygrCYXES4oBPBlbMQ+Ckimm4/EVYmNx8HL2W51bnX+P8bgZfwlxYUqc6o0WN7NWEohsn1atmqZ4/NUkEwwgD/plAz/pGktkUM1eQCx31J8rIM6GlcW0SINlMn8WvMbre8FIW7gCJ7X90pgaLsqEMfwsBnthtV7jp9VWF3HZk/gPD+ruASfYccEftYAG7Xk/UB+ZLC3Xyd2Ue9svpWsW83cVaNmbNNPvWcONplgM7t5zgbmrABjaA82Pr8fuZEENGJBcRnRL7NGfmCzydqBRza/xKZW63nnrglq8mvVurSSJOq5C9cErD+CQfIBMOZm1gT42IFCtjPIR0TUXB72Ywko40gSFpeU0obc99wDsDuzRiiTu4Z5Ah8/PYPvRDeBeI3t2EZihPF0XN1tPTp1pFfr7ltKJMtWZ+4tOzP3QrQoYF4vgHwC29zm3jESwu4juX02/VVsoJjcWEU2RCHmtyKiAGzNULd0ndP21cydtvlpR5J5uYJEvul4UPGdM2za4H8RjWDufgqiho1nXIRNW8bx02MgcV5stPJ9xuDS+qVIIcEaZwx0Md871WoXXjwWa2CxBhZrYLEGFmvgv0kNZDy719jDuHHsvEzuthg1h8ccUGNFuPAoXMadAblLwzpIoU83FYZPmIMUA6Hz+O+Ow7Q4YeN44RH6cOK8OMjmwVideFmZ2Xml9ZMkXD01Tbh8skCRFGxSGAmVRQCMxY1queWjKlg3I8+yGe4JENi/lzDSWT0HqzM2PqSDz/aQNIfkOKweswD9jMlgLvqly2CtCUg5ieN4NISmcIVWvRGAG2e0DPTsDCAF8yVYda1yiqf1oQ+3ohU5o/XXrlZxuS3AbXEF4M1/xriywywqs9RyfnT+geDBAtucw4z9nP3L5b9zkfTPwLiNb4DtiDzIBIDJOHq12a4x7X72AKBBFE3fHp6lXZ0kswOf4fP8z5lx3OfuZcniAHY0iS1bHWTKZM7rueWOTYQ13NmLzvooC+OTJNByaedTjxGS7ddRMC1bFFjI49TokHY80k/IbVq7ZttgvMcUel2DppryL5tJb6Ww5EVpEAkHCODnuMnHcGZEK5yinv8PdZsywIRKXgNDsS53jZZvBDSd9zwW8j1X/3MXsGXRLIl/wmNtGunv1yFYbEMw74a/+Tigb7mKRovQ6GYMACgwCZOhPd/W2ECHhof9fNOS8404OtpmqwwhlzxscZVfu12NBRF94v+tcBKRluYMyjMRQq+5D7kfQoZPPkPyz2H1A2zaIhPOkTXhGVt2eQrpA3kqrQrp1rfUOQDov//d07AY0eq+thLmF0BX9AAJJiPaNbYWwDNbN7IoKy6izYcI4x86pWMkJN2DfQz/8HnlvTSssY0BxTYGsQkW/JzjJx93zrYe28TxAwDCoARl9+dyDYBOCy23tvKxcGmu9KNDy+YPfcSY9U1L8xywJAdw1TT0cyu30i7TevN9S9TccpPyK2uUP7lfPftCaic53iSbBfbMJ2F/xpFsMc6iPa+ddtiYbEknncSTp43YWWTxt7mFq9lspo7Mli3cPGPT0yTZTIaOoyHZrQMAXam+kHq/+iM11RcqbxhWKQBCkoZLAtoOvPSQhoZYxE0CALkA0mHvxmD1FhkoNFcYrnypwxJGWRJFa+vixmK09mFXsZC0OKH545GxvooAglMA+L6cXQA1oxqmr/UivRDoH4N13Qvw0sG3TiKt8pJe/HEdYcJy+hxrT4CQWY2eOKRdjwxpHM1563NFNSQvfedyFRSi40obzbWTfb4O1mB1dRBg1EriUTkbVfmFbEwxftswQSNdpO/ZqMbClURwkX7kefo7tQvwfyqVp+scFrFFcZxbQdaObIKwIbRse4u6e7LUs6dPY2srnNYBtllQPgNrl1YHAAAyduQDFFi+0voYPYBNLmPUungei4AgkwAgLkw1NivKl8O6LWHhPu+wongZj3JgyJY0NsEuqybCAqYcn7H6N5uxccDOucNKP/cEtlERwGZ9RHT9zm8DAg2MnLHZ7v0jOjkeIqLlkIb70J7tAYS4gM1mrgv4ySZsEjkOkxPY+vZNjInILlSxETPvfjYfWFnmJCnmbDk9OUECzS4NML89MZVGGzVH92xu0JKa0nkSTdgV8jTb3voxrSUxWN1dSwD5YEy2sHmTxNb3jurES6MaLUCSKCuJRMaUHi/pNSSQtrax3pI+RnX44HEdYTOyit/FT4Odc31rro4u/Mo87y4FMw3oDb/127ruHYPMR2XMS+QGCB/U8z+OwGQOaSQcUt/xDmdOKufCVHFmTuKiSYCWXrS7e5nLk0RoeGEM16IDW4scXIbhbJ83TdtCve23Pqxb7x9WFhrNvppmJGmsVXkcNiQSJBBNxpmxZ+8F6F+hCpiuJQVEA6Sb+R2bfDCrZ9C973j6qIa70PRONGIPAVjygGuAptZHFhxIY7lsvMY/rMY4Jkci2g+wVMUmy4ql29WPtFPnjs+pYwc99CkDLf1aufoa5QNMrgYwzwsQ1XJLK8QJmOoAeO4ppHoCP0Ai54j+6VP79UU01AtKG5CqoU3ZLGkGrCtEL/6qe29lA89PpA1g54ICXckPZs0rOcsAXetUSjQP+Yqdw6Sr5s+xNlpm2trG9BDyJERfPYGNjyfUcCNlAnDLAxSzHr1g/AJMDgDEZpEgNSdAJehFojpadKL3NjUVpgBp+dXFDjY14kRJTIz26MfIQoTZHLh3E5vSBnYaE/cyjtnUBOAbki7d/XrsO48h98XmKtFdBqXN9eWLX8ae2uDnWv71alnwRQV9A8g1Gfi5mmdiMxGbYHmw4LCIRbOJLG+2IJKziZRi4w4ANpGtW5aR4JyBdG5sMX/vggcd3eo/QTvYBuq8Yej0x+2LjB3MYfY3uqSzAZGmX/70joV+lrWrjZvn+Yk8rxdpjrwUkUHoSZch3TUxMKi96Q4tK0V6Y2Uhz8uz0PdSyRVcZTN9b/mCvpdF0tvlJchdEJU3E0IWqL9zgZ8VLCxVDjI6DZBU5vtZ02PtOnLI2iOXcbBG4/112j82ru+Dq9aSK+auqxq1tK7MYUG/mnoxeUUKdaYdWNqdPsyfZ5PxnDVB6wo2wdjUt7HbGSpOrwkag+v1R3+0EvmV2QVrglk28fBIM22IMVj7mX/6SoexwBNs3NlpGxtz/W1u7rUElPshjuxHSmot83Yhnfr8uddGDQ9zX4Uz954KV2jgMHk3AJ2n2cTKpkzmGzhzqW0wsqGypLlElQ1sWs3bmTJXyxTX3JAWmPphj7MqJhLGjkDZElWuvF3xY21qe+rPNfCyzxkDi4rKyPGyhXm8UCta60gsneeMgXm5bHr6L8NBdq6++M9iDSzWwGINLNbAYg3816iBV++n/wyfz4ATA7kdaQzHJc6AspkpnInftCFZSNuZQpoizQLQnM2fppv5M3y8n8ulz9QhdeQsf3jJbBLYmysrgulwOnp+iVxnseJ8G3/QizxEQeVquQJTWptGn47FbJrF4iTAZG93B4BrCFaJZSdHw9JIClDH3LTt5d3eHE7TX0ZiBGYWfqMKYG0XoG9qCYHOuGQwQny5hB/b4nZFPpqFadj+Rcr1G3fWrpE57V87zAG+0P3Nv72Ej+t8/6L/wPAxYLUY1mQ2dLNQhKQznHEWGGMwzMLRsE71dpPAZ4iM6lgq9zNH1Wmecy5qC6iM+50ptf2bebfwg6l4Aud2EkaLgeERnO9x9HEJNY3korOdubYB3NOwGYf7JlkkItUI0O4DxI0DGFufudB1F97l9E9OIeh3/GcLDnP4LXmpnZmrXKhWM991Pst3iqoLlIXETBBdwPkDz+lLs3DIfN6uZKfDIISxOwOjboL7jNDX3V19sPKmYaRNa4pwTgNBU7Dw+ru7SGjWCSveEktaZniSLlK0y25Ts6M8Fs+A1GtWr5GFr0cAQxPUcd8gC34kJdo7+p0Q56lpQllP87vmysovKDSVzpmdF0ATNVfkD1T3cRYwRSw2Kb+1qul8m3bvaKKYBoLRCJAbzAIAmKEdedYwC+xR7MPdN6SsMPrOMEIHqvMZ2wzMJ2qlp4fEox0aCvGMacJV2QhJ8pApaxQkKJxlt73FuILYoZ1ubNP6fsBoxvMPACsbNWvr2aIAmJ9mcTWVHNP4+KATJmvJ/E6eGlDvIOB6upw2sXE4086Zf7kP6JOdc4fTlnM/8DpXPxmu1pytcFfYiInJMP11UuOUfxqN29mOXpjKERKbTQJwW7h7lsPe7+sizBoQK5msposx5gPCWNueNpd5d7vUW2yWhbNRr7JgJvsAgb3UyzlYCX8HQCE0OSevwGESExTNIjkjFeCBkeilz6VoQ9uAm4yOEF3SZ8Vy+pxVhfW50f6QhtDaDE+h8UmfM7AyQbtaM7ElQ+HttA1bmJqw3PKRtDAmrC2Ac9g0ACc4c1i/cBi15/Y9gBinFnhNTE3QTyY0hp0ZN9G03rMAb88fXzJtlR2ALQ17z9WHlu7oJPVvjGm7nN3M3tm1GeO5gJVtzo4sqiE/PwOSOx/gH9tAtO9YPzc9+jwWzAWAYfYc8w+qFdDVbMaYzUSC5No4sLD+M8+a+dacjc3ZEN90QFZ3VoFal8eQYoqctdmxfnTL+9BJ7kZSo18DTv9YaLNny+JUqFNe2wguqQdAMDCH6Jm5EvOJTFXYR89+kdLaozIf0v6mYzrAo9vzlBTDNmSzyq6XOXguonhK61erAGP11BQ6dVMYxBZgmU6OxtnQIhKBxF8JolQmxnPUPwBrj4nOTBT1ep52WsMkxbP+YRkFeDk9nlmJ5u5z+nYXeiGiwg1IUtPaqnIiMWw+snkphh7tMPXVPzKMlFeIjZHMnGQbl04bnb60Aa6TRCxMhieoiwKkGlDBBrwxez3T5RnD7DkbWpqNhkIAAEAASURBVEluXB8jaV85rNkgkkgZOzO7TQNYzaZsU6Qee6wkosMiNEwcAvvjt6bs4COR8kwUNmjE7kU/ZwvbQ38wtvm5T2pjmRmSj1fb40oSFTZGEsQCMPQcNNC92UT1hY4y59I+HfyO8TgxS2JEtNWLapeozJOnNTCRA0QBoSTPOANj0hNBR79fBw/0a5h6yK9aQV5XmNxsgpjsxEqShjbXVxJdZYz1hTZLYa/gsHqhoLSnl3JQnbye/ro1K/V1Zo61n53D+iIMTewuwrwXIxLGn48ef1EedTQ3Ip/+qL1QL8bW58HxuWw06EMvOKM9PhM4c9F5X5j31u6PbnqSc4DBKsa1zLYr0GDOngeyzfvG+W+JGqBzMU+jt3ziCJFXaJ7TZ63NrH+d255nL2BlYx7A8k2j2UW9F9ST9yIPdvG02QQ6xER5mE2c6WZnv8xjk+CR02zCxXOE0a/P4bRxyY6z/Wfelxa85XP2/FS3jdO8vcBhv7QWsr/zevq8yIcv8P1L/Cpz4TM2YCxhe9bzn5d2JxLMQ/RiOTY5TkTWCXxNi1ybYpPTDvPNnL5HdBXbqFxjYd+ztrC/pBmPRoiUPNfP8o9OIX9hJA1yFMzzs6ZGOhiv8F9UjO+FLzkd0zjzYy/1ls9YWI6tFBdCALh4Q/PdVzp46HntYNafOewdc+g5a4JgeQEbzMzZcx87vSbwEy22bm2BQ1yZvyawjVinmvm8037Uk71e6nDmt9O2dOazp+feOKD7OOUiUMUm34vMvVYhJGGFoGNzbzbJ0qdIlDEVmfNV7blt7mXdw6PO0veCDI522rw7/3Ajp2YnRWcNfPprfMDk2PIKq7kMicaHDuGhyBkDi0qrmCvzkakjUrKavATkM7AxMIgPdLndev79F98v1sBiDSzWwGINLNbAa7kG5tZzr5EymqfvUiHhkI2rNqmwy0CEnTi3MyRjG1J01BKNHNbxw/v1k6NRQrFzFa9kosezsWXDQhfgNfJIv6Bi+GADFlfVKR8H1WFWs8jugX3oySIcuInFzxV4NYlJpEVgW4aQI+lJEuJPeHF9WRaKHFMkNDmp7o4+PfLQ04RCA9a1rAPgy1U9mrKzM2PyjT6JNEIMtp2XxaKz7rmCGjF7yKz+DLDJBxQJwsZa6Ozh6KMb7CYMsRDZmiRlzLYkYnzz52sPGU7PxDCszuMvaueRYb18hGSShUWEIW9A57REm2pqNRg4qokfPQEIlrHZs877pavFwDmHhUrkQgL2jQGblizN47ZlyrXITjSwEF9OSCpyJE60A4tneniyakqBX/0A/cilde5rAImCLNaDzoLA+s2rOzLOeqaWbaGXcuQv7FoB5GocEOKcC1ub2IDzau+ZRTTCmk3LVFlZgcYjocEAbwla2hZxldn3axqWddnmIpKIZWnbDejLIgFCRP7lHSxUUjMkfoNZfPC5b2uEpKV7uhtYauRo/eZqlS6pA9iJKDI2oJcPAZyEjE3kQILnXT8HKZeGVVdrkOSebvdLjFmT6gy9Bd1G2HOdx+gPcTWt2cymDNEQPNO5tmq23rIaVlL1CsD2gJYt8Tt9y+RvqvNvh3m/RK08Y9N1RSR6q+N3yOH4iKCgJBbanZwtZ3FEqC+/L0Fn3UCQ8w9Acfon8bbqO7FD+154Wh0jpepEhqSZul1C/81ns6ooMKGCk1N66mUDSjLs8LlrWYRNfglyMVGTfnievpeGSXkCveRsbcHmDDx68ulTJMOEnV6wThuvJ3kbiVcNHrXeMv8I5vu1/qrlhMEX8LyEWIMYJ7CWFCBiZfZ72SRD+3lLCcNBrlYjUVRC25I/7GdymO1mEcqcM12qSjpqLdWHagryMtiuk1DR5BYauDd6tGUbkTlpodZnnT5nVU3zoS9PyDNgTByGnfW5QBFSIbBW7dkz7QRQT3LLlGIqgFFfVgCz25CbV3kYKGOnHbbGNqjZ/rP3Fzo8BgKYXI4Dqp//CZOHSc5WApCSMJRyF17Ujs75rq3RKYiz+XUZoME5377EjxmbjQPkH9/5Iw30dJ6x2SXYbDM26y8grBuf4MSp1AVt9kI3sCHCzgv1kgt93mzSAI0kGxcGjNj3rOXO/b4Bbl6Yv27G6WLmY4NVvG4kl9iQM8aeQdil6KsGSpdoyXLGNKRu0sxfaRiHFr9g0WoFJeSxIGy9mGS3GxqZewl5v3B/vlBJAeKJ0Bjs3KPISI8zH9m8VM/4UddIgmYkZOpaUhrIz8xJpi1sx3ybMZOaP0cZ0zHDdjz7tM7mGXIIuX4Aa5KiuQC3syEoZA7r6SR0ZDM8iJSGn9wQFlSzcIsk80mby7z8McCmnhdAPQd2suHk5w1f1Ct6DmxOsRnEtTICUGzmIF+XV7xCS1YU6cFfBWwanYB9TnJP7NHjPqmZ8S498YNBwOEytqyQu2Pj8SYY9UXkV9j8lntVyZhcYptpk8jPwFyeRKojOnhQz/Yf0bG9G/Vs6Sg66yV634NbiJghx8bpJ7yyF6tdG0cBcm0+N8DMEnq+0sHcaizbFPPICHZDIJYz1ngdyZsLf9HuYu02vy0v/MmFv7W6ik+FndPem1XbtuZ8isnCb5z/kwvJLBdtUVzhJd/AW50kjdMefE7G1Qv1k7NXsNLaNjBj/ywySKB3vuGD8kwPsqkG0Ie2dC7RH2YTZ8xr7suOTWAJ2EQ293FypDIqz/mPcx/7Wb7OwhqPogNv9eZDds2SALN/7Tzzz+a+RLcCPueYzjyb/TNEs0YAqqdjEEq4YSZucZq5DL+caK5X6nvzyzfnZxWVlMH2JXFjGdFi1OWcn2WScTVXBXTdWFAb1+WSgBtpFPpK5rhye5l/71d+b/3kbJvOrQkCbJQu9DczawIvuSmKS2GoY1aXuyaYmQToRyrO2s7a0IgC1oZ2mInZee5h3cTpKqf/cKm51+Zcm3u9jGHWvy56UG6zJacfXmZH9iHhmFeyWtfeAEXGhyZ3DLKRjYFYgzd9RGP9nXr02x2MgSXOGFheVqI71pMY+YyUzEVLs/iHxRpYrIHFGlisgcUa+C9TA5cL//ycHsi8BzehobVqWgnAvfNpft4JI8GlTgO4s2HxxZ7SiSPt+slhwuoAfMA6WBRlFkEX8D1+TuV+7d3GawB3Tb0KuiZw/lguIy3Rg165Jwst0aQxUM1RvLzDAO7YyAkNI1HSmapn8eGFDQPYAMAdHjxJspJDevSrX1Hclaf6ewlnrfFr2zXr0OMMK3egHJmJcT0fytI47egQFC7rtub4nT29UMaCSG8E/HmO03n2EnwGgNs+yRr7F3gY2Dmj8VCbOo48pScfP65vPnZcS1rXqXzFTaqncBvXl2kQp7YbVi3rZ2eRZkvIyz6s8gAkE0mSlSVhLtMGYIyAiySo0gaYk/UwG1uR7iBRmVE7zLPnsPZvXbPFYRrmwmazDQI/eun/+c6f6a+2lDJ2SyxmoC9ag1zbpGjmH/aTfdqsbuFf5n/qld9nAwav3rhUdbU1Wt6CnAArXdQtYLtwxeblPKdHN7HY8UCJs0ScFpZ82WMCdZueDmkaEOTA8w+huxzVwztfh25hqVq2bNCy5gq0e0OAJEHl//tRCmo6hxcBuAMA3CuvVvfEAer8OwDcSXWhw5yfBUh77IjDzmlafTcLzzKHNZpJzXX22S3BUQtat42tK7SqMVfLmnIdxjIEdglgyp7KnvEunjWL0Fx/kIUujHWXQ9zyICFTriQAt2kbmxQAKhDnH7ZwAuCehYHVe/x57frJV/RS+zrO9folEpJtvX09iQ37SYQ5zL04PfbMBsycPdweGJClJGki8Z7b04VMVFT7Dp+AzZWj8nUTaDKP68mn2nV4V7dW3utxAO6a+mLH7s4tUhBG4roty9HtLNTyZaYLCshh5m5IxdLVPINHt7Nx5mEc8KPNaTLjlz+CnS3zZb1jUesD4M5Fi7sCgHuEIhioYotbJ1zc+pwDcFeiJ79Jq1YuB8RML+hz7maPVm+9gc/DKKTPWbktFBiLpbfYwbvZEn6aob/6kSpgQW008FdzWDe3i9rpdHlbzmbO078476rOIptQbmPJXugw2aH4bAWTayllQ8P9YnZ03pczAOisUdAMvPtpHqdt1nShj+76gU4e3nvWZh+8TluwWT8JJv2TcXyC8AVt9tziWI2bLdp5ubVvkkjxKfJ+AHDP1e/cNfjF2QODMYDbjszUZNFmSQC/GWRkYLhiwWUA3J4GQFkkXZYvQ+PfdKmdjp65zBIG+GtueD393IdWNuqxjN3nDK2ZD17wXwt3h4nbuVvD3Uf0JPPRQ8xLt9/zy8pvvkb16OOvWVKgbiI8bE6yPmV1kLHPzJNZC86dzi1sDLJzftPSXwIFF5t8TwPcJBoNWD4BNNkNgDwX2uFXTt/ysmsVKCd/BwB3LgC3gUvntQvjvAtWg4/OaAB3BtyCVU7OgNwitH8LG/Xg++rQqh7SS8/sVIQ8AQePfVdjJIB+btezJP6s0GT5NSTYrNbayjqVV5doy1vu0UokBqp3PKdxmO0dfWyecO7ef0p7OC3xokksXXNjk+55zwb22Yiy4DfnlY3fXfqwcZTB2uZzq8u5Cr/YF/mcAdxJ2nKMDRBksR3Nf9u8vtj97ZJ2zm+mi11+/u8NTJuZDjunvbfrG2Rp/13sXvO/77wnGsjFxlhxRRkAd8t5f77cX1gCy0OPPKSJ/lkFiQgJkhDVT+SJjcXnj1oGatrmj8+xicyegc0QP7NZ4rzHSNOnY0hVpNhwz0VP3YOOBEph52/QnPfNV/MLaw16EfN8TgA9aTYgZ5ACjDCfT6HHbBaWEVKZhjGM70xC9ov1vXPvPudnlVdWq7U1qKpC7wI/y0bLLPJHZJEXIx3ep3RkH2zkDMBtpcrYio2IP+3Drn72nFsT5BnAveBW/GSkF4pQUrZQJmvBxy7wQ5wxIBIaJLgOWRvGbvNDbKxybmCPZOf8m1kHW9DZLj332pxrsnFe7GP+pbjSOQdzKaEEdmZ68it/2r7syyUXDWPstddXOMnpQ0MjzhgYCnXpSNujSMKhy78PDXVkmmwMbCCfzY0rShcB7nNqfvHHxRpYrIHFGlisgf/aNXC+n/gaeJ68whq5mq7SVdtIXBMJqKCsWmmAp2k0x8LZjehlJrStNU+T6DCM4/ynkCjBDbhiZ/418Kg/syJYIrvsouWqrIrqdWsDhIm6deIZspefRHLgxjoymCOnAQvyld3QjGNlIcztuwl3q2tWfh3s4DxbmA0p1HtCj37tP9Q/kVLZ9Q/A4CrQHa+/RmVo29aR3MxtizEEH1knwerG2WfVMT3RASg+hiNehdOcqzxCgI0JlU3obBDmnb3OP2zh62GVGyf8r+dEl6ZKJzWZbHI0nNnXmHfAWIBZYvp14SRJzECQi4PANFj4LIy4NFqps5Tnwge2A/vGzitfEmauGI8OoNPcpb37D+s7AAmeklV64DffpprqSl27oYWQTViQCE+HDZTlK7Z0NJ1kS0w31LafsG0WaJWtDlA8k2QjANAW/JCQQ3zq02u0NAnhEpO9auvP17H+oALhqIK2yEV72TQ6XW5YQ5b1HfmFAthdXMUpnNWhC4a7JasaJjGhYd/VTSR55HM2AFzabXYuc5F/7B4zhKnGdfjFY9zRpU23wliHRb6wfS7y9Vf4tQtwJ9uStMHat9WKRSIEiUPPhw0bIAzeAG7D0BwQ1J4CQD+KlMg0+p8pNIyThDibSsKlySlIPJBU6wSgWX/vIJrbyxWN5+g9H7hT+SRJu3oTidUqWDD50KBHTsCL1qfDwEuSOHCmX1SpToVdqq4MoOMLCMXfs4uWqrx8Qtc3w2YPRLXzxWdgLsLY7MxSLguy1s3oLBcTHmorYBrI5BrsWe2Z7Wc/ybDsOYOE+gbyc5znNMxwboVlifaioQHNoGUxC7Bjl8kwCq012fBh4WtAudfsyn614LDQZaJiDj3JxtVJbHYCoHCbGtdt043v3qbNG+vRXQaYQz7ETbLYABJELtjI1o8tmeFMNE/7OgiDJ+FSUxGyBLTLstW3qQSN9A1NML6qE0heuBSaYqPrrndp5XUxNW3k+qtK1QjIZYcniyR0PKM9txXQA7qWj5ZvPuOFP5/EiiwsM2HiVnjbGEspMjqcYTO56ohCyCPRF0DHec/mXP4S/5jNGvB2kXmDDjI5OqiJ4W71I1XTy7iVtDLynI50lnUat0UXDQPkwLTNhXGK5b9Sn3PYvCTCWgjMW6RDZkPG2uk8pip3uKwDu8rKQfKDk05CPzCwJ3Oe3/iOESGtggbzQD9AVhVtgBQEtrKwKm1msDBzmGaU7cJ2tLB01haG0S+8zsLPvPqfztrscM9x7T5apmPzbHYTOsFms64JNvsmzGYZYefZbHgsT3vabMxls2+Zo2z+qovio73zPGgg54+rCTstwl4mJpCjCRgr93zYM43s0Fh/H+MuIkMGRAHeFlWiu17H5gkGEUsYYAuA50eKiAHNgLK5w2Us30SEsPwsjUzACCXyqhSJmPP79Nw3Tr/iF02NkQCTJH1PvHBUR48wJ5Vm5qStmzZo61oSJ4JJs1cEGJeZk8wAbTyaBbgfOHacsY0kxqYPmx3EukPOs5kOOOpWF9i7sN21WY2FJjljJN4jUSKnzaiXd5jVZPPs6OsP97IBQLTMJAxqpjabwxeC+lY/bA3xjGHe+vmjn2dITY2qe/cLbCoENVW+Th6SH27dXsSGwbRWbGJMj4xrxbLnNUHEycHdExrG/+lfOaJiQNFdHeiTT2arqWE90WcJ1SOVspbPb9zSrp6udu1/YZzzaRWkwhocvZf7+2AVA6r/bIz9dJXZxTkZy11sNPmyp1RXz5yGvzURnpQXaaHUBTeR5vwZGsoGbY5s7D6IJEs241UGVXd+fd4/ln8gt6gS32JGNYSiTOIz2YbLND62kRoWHjZGMOOzeWc+mo2NP93DrmdeBJEwJHSOoDcTnlguVHYEKfkcHW4rm8ksoRvOI0/TQYqJBsiycIFLdpa5UtvzmKwT/YCv2evcfHs5o5pJpY20HyY3Rpw5Hg30WXxwEqSekaCZu80Vvdq8kzkXlsHaOOJIno30TGmwI6FCZHS8BTWwlklG7DzJZd6Iec18rHP9rALzswoBxhmzFvhZ2OQ0knuxoWHHN3UFSJqMVEod1VWKPVgC87izSWdtYnU4dzDHMD+52cSy87KbZe7rp1/te/PXBPk023S60dnKWOBzMj4kGBMsEmD+muCcyy34MTbSryHyDngLkXPJr2NsZPOANpw72FsjwgSbR4bM3tt8m5l78d2czWLzty4291p9ICpH3dncyxBDFB8bi5Zv6uwtnFuZ/b2a/e6J3uMaa9uleGGzZjg95RXOGDhNVMbakQ3kkBnUutaXFZvJc8bAme5hxe4hshAFoQV1N/fAi6+LNbBYA4s1sFgDizXwX7AGbKn+mjtyyQ6fW1SirdcECZGv0BQAZd9EjyZnchWpaUJDeEZXL8sFtM3SU1GAO9PgxnfIuPKvucf5hRTIAO6cQuQcqkZ06xq/Bobj+utHXlJXCfqkH3qjskFbIeWd51gtLKw5ZITE9g/q2O6DJC+8RgVr0ODMBtwB4B7pawPgfkTJkhaVvfcDKmPF/ObXrUQWIeMqzURJDIjnZIswB+BmsTQFwD0+kKVO2jKG3mg9Cbbq+Dj5pGCZZF7nl8GAGks4mgzH1UOW8mlep2DEGqS7gAXGQs4SYSZglYem3JoBPA/kwKrEwg3YnkWbG9R7/qXPvncek6W4AdwX+cjZD1/4XSI2iMO/T3sPHHJYcg+8/2164P0fVzHaiFvqARvdxm4edvS540Yv4j7GVjNoIXTiACGLLGL8TZrlFTUGRzfQizazD8M2zMqOFAzj9MRRtbWV6cf7S7W2AKe1kAt5DFwI0ZiVsNMC8sFyL1jAXraHInQVZuNQT4gFqyVGQyoCgNvx0e3ir/qwa6M1Tmjs4RcP81iwj69bJRcAt8N8edXX5XFYYPsIe/f5I86iwRIlBgrRDXQAbhZegBrzDwOSJrrakBkZc8DtuL/Use9XBrit/IRlA3C3AXB3do7rpRO3kzitVn/5gTtU31CIXiFthQ59FC1Ld6IAsM9ALCR6AGPS8T719rrU1UZZNlSeBrit7y2lPwzpuqYs9cUjehmAe5aEkEUjsJtLC3VLRa7KKzJ1ZDqbBtjas9oz2wIpDwA/v9gA7hwYy3a/hcfkRFKhUD/gKgkoWdQakA9OyWG2ZREN2BwrJC+NcM7aic8QfQELtfPgExo69SIAtzG3Ddy+Wb/7v24WmJdzJgnVjyJJFAggcwTIwgPzvIOans3WgYNoRtPuVRsmAXlMUuVWAClpI3IqVaVJdMtJk5cI6Oq7f4lnKFYFGzzlnHOHJwuwDoDbntsWrF7oiEEkA0zKI4BciQHc848EQPNI2yDRJwB+QVhKpl/L87468MDa3IAeS0B7/rxhzMWp0QHklwC4LdEen0lge8bCdhuKi5SCXAZw06d9BnBjozT/wj5n0B46zZNsYNHn6MUqa0CfmDJnrJbrIANibWWJDk2yyOrh1Rw2Rvqs33M6GtA8lG0G2Xl+49uzZxbZwwN9JL9dDuuLtnTGormyWSkYGU7bkTHLL2xHZ0trRTfzs0X5uYv1s5/6z7w7a7MdR/do59GbdKRrzXk2O51VqCkX+sqB1AKbDU/m6Mh+EloSBdLcQNjXf+JwAO5ALZrbQ2rEJnyAvhNoQEfwSxw80QbVeUcKmx3rJcKB15zmZeSTQK6Gvh+v92qYto8CcNMRYPhb6t2Fx2wCje7xfkDwLGfDKBfR5uIgskaXsBWTjJoeP0niuTYA7iN6fmebs+Fqc1JLGcn7yqyQYc6JM3OS/SYLO0jPxDR0cg9yKTEsOEfTPgBuVydWQ5l5VkjoFwC4bUZOAW6Pqv1oSHWtgM4AbZfvk9kDkWYtTX0Mk5g66UduAYCbe6E6c44dW99Cv5xnjGDOORhctgHc02Pq2v2ofOVL5K6+k+S9fm0mnwLYrnPEJ0e1kTrv7Izosf8VJnE17PY7kbUKuLTj+LUKTVZo873r1FpvI2DmmImcJKdFu778V1/W6I7voafu0tAYEQLIHzQiC3F+/5r75k/r1fowG2F0QF9OVLW1jOt5M+qBrasxAG6H3XnOvayLmy/DpuBcQ9nGSBCSQRbAnLXTxQ4D6XIB94Ik665iszVil8HfsigkixhbeGQq1uYsL0Cde66iF37oP/mTzRk5bKoCcA+eYpPCyBHYqQ02ZhdnDrO0DMAdpZzmEZUDumdxXv64ajbIOE+jGi5ur5kR8bQB8dMrHSmA7VD7QaTgkOeq3eLkUShl//aV/Y9XuiJNTxHM77Fz4XPQFrMA3MlxhbonNdgeV8F1pSpuBuAmIbDV2oLqeYXbmL/hY3PdTns/388y6TADuM89hieGNTlEzoxSfJiCWnyxfEfKq5hRIo6txIkYPddanBLhK5g/782ySercq17ez+euCYpI6DgNiG3PbD7n3GVtDExNkhuIfjB/TWCfudgRxacaPLZbvsqlCjbf4GiUk/P5zGFTqr+Me3ARe39m7s1FcIp+YDd/5bkXlj8At829tqFmkkxexi6bM+eszMpv86id9v5KjnEA7o6Xvy/X2nfIVXGrigGu54+BkeE2nWj+/9TTl3TGwBAafpNo5J+3nrqSmy5+drEGFmtgsQYWa2CxBl5jNXC+5/IaKGA80qdEtE27Xjqh7//whCrryrX9LTewAPSoOGdKPWSNfqadMN80Waa3Naq0ugE23/nZ5F8Dj/ILLIK5S+gWFqPdefPbNIT+9upnX9YkO/nff+gpEkJV6/67NgBawxzDwVq4NsksS8f7DpMhHf3JwRkd8Nyiq/1LtKzYozy8MRfM45STcR4nzNhBAbT40JLN6GPb9y3p2ZD2/PiUQkMwwaY34szBTkOrL8n3plglx1icTRuz2EXY9oQtYFjQhiMsbs25Y3GCTp2/AB3Aa65Voj2q8PeehIldpqMdN7Lgd2tlFQwZZ6XPNWDPnNz5qCZGehVt+v/Zew84Oa/yavxM7zM7O9v7rrSrXi25gjE2wWAwECBgQwoJH6kfX0LgCwSSLzFJfoQkBEjyDxASIAQwmGYHY4wbbnJT10oraVV2V9pep+z09j/POzu7q14tlzxXv3dnNPPOe+89t5/73PO8j2x5G5rpuEqmje5KNzWUvXR0RDu0iSh16YJz5VJa7MWpu7z/mS3o65llnsy0VLMxnSZjbWis6TjLFOLCIC/mfnnKi3xpLCjFl3s9CSs/Ld1pDSVnqBnEKVly+gCdA/ZjFzdkTNYC2iNRFEiQuKbChgMnPy33zFzI+kPUvs1EeX8M07Rmi6XSdCXIwIVTMTzNxXw1apsr6UxzJZpqTJhOjaLL9igCcSde2HkcrY0kFGktWyYJC7Q0nh54BmFaZW055DV0gRvXFqgAfGET6MUYCD4Zem7PyOYBNRjzBTpOzIgdq7iN46Sd72gLyBhKl/wVh43pdIYwnXmBzduIP6HkVeRRZ5tnKYleF269KohxavA/c+8O9NZN4uqPXQtTiEfSWc1JyRDfcWon8gj6A/tw7NAk1tzmwVqeOJhfNciDTxuMlHGhmEVkPMGLVtlzGyHSOcolJSjk+Vj/boweO0DSsnQcV+p/hsRrImFGNE4NTJZrKUjbIzHtr8LyqzehOBjDxPMkjCw+hFa+Gw5a9XvIaMq6Se4UUyCruxlu7ji9dg0XqeYp9D7NdreDON7eia6GzpJurdRDLmjlGj82iQe+042Kplrc+DurSfKwHHJ0n8SyBsmoPB0YTZMAsfszaKwhKXLCale0X7PU5U1hhhr9STGJY5C0SH6NNPE1lYjg+MFnmG8upJnXAheR2UzKaAcx5tdmYn7ZTotczE7uPUqrwgImV62E0+eitWGGZAq42TCGbIobFClq/6fZJtjfeLn5YXLQIhE8YVIXx1uurkCcjiMf+c7zWLGyGZvaNtEBHIkWJkQsWMVqfHYqioe/v5da3HnmdynqqG1vFAzTef5BckerUjpQmx1/FCZKNQ1M3Iqiw40lQebHLP3WLDeAeDT+uedZj/azI1qOUKsXrQ21WFpL63vnEjiDr0fHM7uwzLwTiZE+PL1tCHUsu8VtTnRKw4PP0Vq0YLQ52XBcfi11uiWxrGtFbjCI8zd6NWC7pEUXnQ7WVNloMVbqL+S2+SBtYVH/IzXWcFrK8pBg4mrb6m+jXIwZb1gXwBTj3EVS83BlBMsqVrJfphMu3mfmQzKzx1i/E+g/OoLnt8VhWubHdTctQ0tbqFTX2fiMekRLVZj6KYfkZdrYZ7NPPLUeGdEbaZOksNum7Mo8p1b6ctFfViFuhFF6huxTyYkuN0z4fSkXfCMZE2KOdYE7kkY/nGFHkJaPDL3iUp0N0wlpTj5kOLnOhicGMLr/SdZZPntRnc1mTHQ6yI1S9rElS1SJjHnl3wz7pCKvUy1UJYaFYPRLklgriSArScBgNdZfW4EJOld++r6nMLmyHTeuugVeOn0rbXbIhtAknTpG8Ysf7GN7yuGG32lBZUsFWtdv4NhmwxM7n0Pf1A4cabwdvWsaEKJ/ixDnOSVUaHnI8azn0e8g46hDcun7EKQMg6T5nGEeSyaYUjiy2WKfG5PKUjjZ2XGSt4fnx6QAT1O1RiKkP5NwTIZJ2BTgW7oKWVcMyx1b6Gg1hee2HkLlUBzB65vgrubpAz5ZnAHPju1GLjWFg/0OPMvrxrocOiSRjF7KXfoOjva82P+zis+XudzDII4q65dfjYJrGO2OBxHh2DLSP4T9NTWoWEq5IMpulUN0nE5/x7ajfzyNo4XlaKlqxeaVNbBHJuFOphChRvverX3UYq/EGjpXk5MX0qpkbuIL8ORMME8nb7SCT9AZHHWszOzH+nf2YoCk0+hNHFcbPIbmvuyfWuyUgfJVclO/mic06ulEr4ob5+yb+OWJhGM5dWd4ZeXJ0ZlfVuranNW1UUS8fb48+WZxO5f6KJawWRljSd/Z6UCuc9MmuDiXe+CF7YgMDbL/YvnwqFcN6wwVXRgoZUKHkj3PvIDJgR5EYh40bbyTvhpWgxLotLRdHCufK+niuJHjyTcjHRyLTBZKZ7mTWL+5AuNTGWz5yS6OI2NY84ebaekZMk4KyZibTwyycOM4TIfID+1Pw+dMw9sg+Su1zTMgcd4fy2mm6o617NfYXrbuRod5N7KTA9jbM44V9R76qFi0EZGIYfzoNgwc7UdfbglJwyBu66xDY2uo5BzTyLZ0JLyMjDIZLN8iK7DYG0hIciMpMbkTw3TAepQVtFEs13kyLUNgixzPy0FuN4ZTlmOUlvRwcaOb7+Wx0sZTyRy8xLVsmFD+3YW8ShxCsov1/L4jE5iil/YbWtnm5AgQg5xUHDmwHZPDR9ATNuEwGnBray3qV/KqljloqS5J2ys5Vj5z2zPxBIPVw9OZ9GGzeJ7l9o9g2e9v4tye+vrEqjzPopYbDmw7iC0/3Y81b1qJNW/mXLs9hGtu8CPpyuOx723FspUtuHbZZp4amNOqZ/+dj3ODYmYATx1K0NltEaEu1hk36wuxWhykDRgdxNzH0ly4r8b+WfJOSbaT1gSj3Gjs6b+BZK73hDWBOO3e//QPjQ2HhTUBh3Q+hdkxyjDN8p0JcyM6VZoD5TLc3OauWoHzDB/xL5ehpFE2KnNycm48ykMVXL9w3pPiJrCLY6/L5Mf1KysRNE3iGCU0I7HA/Ngr8UnKc0kal/AU5sCR0thbDPG043VL0LW00XC6W+pLmU/mVcZRueYg4K8Xgnwm41lWJB+NtsZCnutRLTyhYedJj/7RcfQnjqC9xnVCHygb2f4K9oGso9IHWtiXcQli4LEQg75TBBQBRUARUARe2QjIOP+yC5nZYcyObMP2rXvw7R/tx5ZdM+hYT63TDauwss2BGp5JGzycxthggRrH7Vi2pp0LEOoOv+xy8lImSKbIQnA3Y/0bfgUbXncb1vpG0ZTai/u//wR+eM8zGORx4mlaNmfnFlwLqZUpVIHkVw/6tv0IvSMpEtw3I+/uQGfIQqd2XNzRolVIMmMSxmOtfq/bILgNC0JjsjWDNK0ndj52BFt/zqPS9BZOyTmSm5SzyJBUI8mToCVxRqzvafGRjEZ4BJXlToKbawQ64Sql31NRg5UkuFu6mrmg+wUtTh/D/v5JHByMc+EnM2EJXGxx8X2YBPeex76LwdFRTNC4MlOQGkGSPEgnbiS4KRRIsj1CgrtEUJamj1nEw5MGwd2/p5vcijQJagsy/sXrNBqDiAErJ+MS36lBrD5loQ8eSxWC2yATaBnpnLMgyjPP8bEDmJikpifJmd1pWsYzz5EwibAJvk7xGDpntmL94auso95zExIk9aYHeHKBlmykLZEkmZqidbLTUURtCx0MLl2OphU3obWtC8vtR0hw9+L53UPo7p3kZLyMDTEnNpNHt2Dw4NN4ujeCp9h2ZinZIhNvQfl8guRb8j83j+Zig/iSqMpyQVAokBTJRzBNbfCZHAkDfld6tvxArlLIcFNDFoyiB3+2IBCXsCdR6uuko7WleONVFXhtlxVP37sTP/8eF3Yk6+PMohDhBJ5E0ghStLR76qf7cN/Xd+Ng99jCSuZskRlLCNGqzVA6RzTlSXDzoYKL1AS55L2U7dhAN44feJZEepifMG4ueAyCm3mKxkneiyC4EeRXlNDw12A59bsb2uoxdmAHxg7RYVZzGxzUC/fScYAsz0v4i1ZvC9zBLrx2bQi3rnPiwFMHcN9/PIPuHcdpOU6sJZ8MQm7nU32YOHYID3xrD55+8AjbIK2lSEbJoreQZ00pCsFNZ2kzSV7ciDqlfZPgprzILHXBwyS4U3MEt6RFFlmlNNE+mfmU/Eq+Jf9y1DeTpoM8saykZXKci6QiV4CitzzVfRRjOw/ROWcW4TTlachue1w8jUCCe2Z0AGNjlEYaC5NkTBk1wmQPsWyF4G7HWzb7sSKUxUN3b8UT9+9DhESblK2RZVkYp4kBpVQeuqcbD3x7L6YmqX18IZVXgDOCLDNJcHORGht7hCdJHidBFMMxbpyUqqSUH+tybhJ7n38BLzzyDLuCFahuexPauSnRWWdHWxsdZbLNdZAtWm7Zj8ToETy9/dQ2l0nMYPzQE/Nt7tk+yuaws7SxIZXKSeQsBtmOeKKFm3tCcIt17OnCyW1PFtsiY1EmVcQs3M5FdkV1O24hwX3DUhv28DTFU4/uoZwCT27wofJksWjLRI8jNX2QBPcwntsuzrR8uO51XdTiZHnwHou0JSG7qKeOYh/TNGgQ3KevR3OplbJik5bqf6ZFudyZp/VrNk3pGeMm1h3WhLlqPfcgkkRs+EY/yh5PCNEM7+W+GHFaqLORkSSJhhJW5TorLU5ChAT3sZ6nTltnYzzBMss6W5B+eq5fEizTaUrqsA0LCXu2IMSL9EtFCMFNsrOyFhuuCaC2JkOC+2k898hOjM1muNEnG7l8EkGRzZn49DE8fs9ePGzU3Yyh79q+fi2WXbMJ4WPP4eiW/6RfkR04OJrh5kS5b5S0CKE/iO0Pfhu7tvwMI3QeR+Ph0rPPllDjuzKWkhDRx+amq5UbTByTxEpbQiY2wXnWvvkxaR/b3UwkjMhMaUyaZR/rb1xDnfDVWOEKoyU3xE2Rw3j8ucOYjNB6mM8wskk8YyO7MdP3BPYfPYwn+lIYDOeM+iR7RnmOpdIHmXjigVuiRqmXc2kkhH+sdifqSYg1L1uPDucgWnAAo8eH0XOQR+iZ78Uhyk3fwX3PY4Ab70cLK+CuaiPBzY3wdj9PirGMqSH93HbKivQMGW2qXKpimSoEd6BSHF7yxEgdsaBVs2zHHt1xEN1PbCehGwMPx9AitBSj1UHpKCG4nTXwC8FtC8FP0s7Ncf1CguCU54CZY99ZrmfymUQjrxJObucGwc0xU05cyTzG5vCjc/NV6Fi3CmM929C/fQuOT8waWKeMTVl5kjijnMa+Z1/Asz95FLGoG80Gwb0WdbRUp1wzg6BfKoECK3XGILilTUggwW2toXxUHZ0r0x/Ccjueun83fvadbRgapXEA7zB+ybqdp1xajhskhwZLBPfhcbYh2WRdPHEynnlxf8SJcU3HGjSveS1aaUbbYd6P7BQJbjrvHqcMzuKQjkcxfGAbjvcP4Gh2CcasXVhJSai1S0lwG2VVbg+S+hLiRW54yFUOCRLcU/075gnuCZLLaRoXyMb8fCHN3SylLxsVkUjcuKR+S1+SYvtN0sRc+mYhRy9oE6ScEL5KsuSwUIEDUw8JbiG5S7IfpZtk826IBPeRHU9if9iMg0WeHuMJoY3c6KmvLhH/YoQgba/AsqKoyBnbnpgj27wdp8yz7v+vFwy/PSfPs2T+sX8r5ycyz9rH012uejQuoRzQawJ0upzHw/ds57ykB1GZ7wlOkmSuFXLxAcyGB/Bk7yyePETDAJLKUl8IZClT5b/8r4wn0h4kyNdiEyGnO4z5/ElrguG+Z0hwh09ZE2RpzNPz1I9OWhMYj5yf26WS7K9nZunnqdTHyHxWyi9Dgtsgt+eqh0Fwc52SY5pnJyYRm5gy1i9J9h02jr2eyiW4YVUlT8s6OWfiPHRu7JV5e4k6F4Kb8nky9pLglrGXzQYbrl2K1esohUIjITkYZuSbeZUhUq7TBn7OIdoguUt9ibTdEoZmEtw2J/vf0Qk89dyRU/pAOS3mr/DM94GeajmZJiYpGhQBRUARUAQUgVcPAiVzgJdZfsy03LXYuVghaeMGHaFx5/vwYRIo1gScY3tw7MgYvO10POYKoqXOh5qQeKTWIfq0xWhY5FDH2FOJpZs3wjseQ5Qks9XBSfOO5zBU4UVbfTWtzpzGos1Mi+rZcbG6TPEY3SQmkvTK7a/GOm8ItaHSWT1x5kc9DTq3CaCZi4gkrQCGDm1HfLICB5uXcwFIzWweX4xOjMHV1ESZjgAm8xNITZrQu99NRzwO5CqPc67KSd7oUUzF+jiRluPSUepdDuK5p44gFHRSJ7SeE32SZZ4G6grGsHHtEuSpCTp0aA8tvsew17XEkKkw0VI8m4ojXAgh41+Fap+fhDsXr7JCYHBygRqsXwrXYU4ER/ZifADY20uHb7RCt+YiGDtylPkkMWeQB9MkPEzo3kaL5zFaha1rI92dw/T+PYhOT2GCZFSYs+2jvd1I05qmzb0O2WrKfVAj1eZmPLTKa6lKkpwewo5n9lBih4ucVloOUgtwvD+LsQhPHbQ3GLrJw4d7EOOx9HSSVttmlgMX4G6aUzg91C33hVDj7cckLamO9e3nseE0zEPDMA1lkKil3i8X6E46EjXRKthDvemuzWsRsVTQQdZe6nyPY9seOjriUVCPQ6wdZ3FkyELLNg86mim4IZZ8JT0LA5/z+SNlbpIyZ3qbOyqR85vQt68bU5Sj2ZvtI/FagJPWXTZqzVgsxLmQoHOzfYhODqJ/LII+Ep9jg4eQmClgoD+P/W2UyHFm4HeQpDjah6P7D2P/wQjsuSlkWba7nuumM0lay21oJalEh4kta5GxTKOzlcSgbQp7tu/G8HEfWqrpTJJWaRODx6jRHIGroRptm3081VFJZ2aspufsFuQGcVBG6ZCWJbTImULFrglYuYDYf5B6hrTEoegB6wk1i1M8Nm9tRlWIlo50MpeI0AnZVgelk1q5QGxln3VidyrW+O4AHfh4J+CXlS4T08Azy/W8TnbCKWUgx8MrG5ZzscWNuzZZfHMzJtyHZ57cjhrWq5oKGyKTPNrKY7Qj/Sk0rGsnKVTLujfNtjeD/r3dmBgewxStBFMk6Q90b+PibQzV5hW0lHKiiY6mxHGb0PbikCvU0Erd+GlUzbD+HT2GmfGj2Lm3iZZLtMQjGRWltVzY1IicI4XmmhitzsewZ+deWgh5kbeupX4kHZ1yoZ3hBkqyOI0EHV0OU14Ag7TotNKREamQJLWJxQrN5qswHDdW1xK/umY0U6u8iZeJVok17RvQyDbV1RpnnRjFtmd3Ut/WgTbRPReN+mPHuQmUQNXyZgRzPGpPC3Ep2wvv8mXFKItBITn4jovr0b4DVPiJ4WDeT6tNbthNHEQqHsFUxo+0vxPt7U2wV9XCT8FvWV6bqesubU6cA664dh1iNCSfHduJKHWVpc15mDC3PYV4hBZUI3ZquduNNudmuzEVWE7RFA5u34eZqUmMUUM/wk2Swwe7kaSEQCDfhZqgn04dxTkoNc9paV3khsVY3xGM9vfgMHWUE5RdKlCf+NCe55GcakCDbQXJNxstzIkVpXNq2teh6AmjMUonzJREOtR9gH3lFBor2a9Qq3/48D4u4CcRYboa11xNUqQFDbQ+91hZTjwhEguP4dDubvR0HzH6uRyFQnt2PYcgteilHgV4UqeV5SYnAgppbrbw5MxRyjKNDR7H+KK+UXpzb4qnq1xtMKeneU2hr68f3Ud5KoAWh0luRoWn2A8fHOK44kJHFXXO2ab20aHf8WMjLJOo0afs27GbeqUc7zdQ85oawoG6FtS1hxE8GOPmzUKdlfoq9XaIm7YRSxvrrOmEOmuxVbKudZHLyWLo8E7k6DOhf5JjXDTHzaJ97BI5x+gPkq4ooIqSPGaeSNmz7yglN45jdHjYmIdMHO/Hti17sHxJNexLapAx+1BJzeZ61v/lbXRy7JrCzhe2IECHqUmesJFnxQb7SLrHEVrWRHkLEqysu07280VKr+UqqA3d1WaQN1Za3e7d9jRyrUHkI0ES4xED36nhAaQDK+Co7EQNnclWcmw9r3rP/sbqpBYvHaXV0WK5NCYNGmNSuNaMZK2JGzyjHOPy82OSg2PuwAES1UxfMkXJFJ46aLN6YCEx2rlhNfuSOPalB2CeJpnU46NcGE+bsA+3st0fH+ApoxjZU1q3r1pCaSUb6/YoyZxjQ9h9OMpNJJZ5lKe5RnMc33egrraSWuiUmxPChRoOzBXbFbX33UF0rV/F9hGFeWYQs71WHKzjRtx0gM4D47wriyP7R3jxFySdr7rWi5aWapC3NzoEIatz6SQiw6yT5mmWISUWONYFXLRUFj8LO6cxFaa0Ek/31JCC97pH2MdwNxxTLIc0+g7tMySZqnwOyJWJkCQPc5OHG/T2jqVwNDTSilba0nmSl2TnktRBTyXC6N7Pec5AP08kUKrMG8cY8d/6dB9Wd5Bw5wb8TN8Apvv20El1L+dU3LRnOz/S/Tzy0Sb012xgn8d+lHrH/pANa1YcJcFmxeF92zA5wk5oaS2la+wkgI8yvgnM5CuRClIurqkVgSUyd2O/xX4vxvEjPtmP40cPoZ9j8oyZls/93ezvY9hL6TM/T9d0NNERNfuSEDc2UqZp9ssZnpgLG2O0xZSgHwVa0VKaKTraz3nXFMYmI8SP/eDMKPuqXThM6/2d4lCU7bW90W9oSJ9zGDaecPIf6eQ9BvlWy/521TUy5uQRP0gi296K3baYUR+kXsxwvrnrQBEjM16s2diMilAQfp6kMMpJHksjDJuLcwJyv/XVnM/NRDHUz00QYpasoEW/nO4bmqTsl5WbyRbUBjmHjQ6yn32W861K9NdtJDYcg6mXY6cDwur2DphmKfU0dZibbWH07OeGCdcro1k3/TU40UqraB7gO7+2enK25/5vkOjceI8M9sBCI4IDvS5jvmXJT7EuJ7Dv0CznQA7UtXbC28RxtNLL+RRJ0hT7d8rxHDs2bLS9YdazDHXnJ0eTJ7Q9h8jWEKBS2VCaxOqgjNbCPCuRnaHcEOM2z5wwz0rTWj7C05Ftmzvn5lkmBIINHHuuQpjjY1drguM456BbelBV6TTqi4lybmH2ZUNDbE8kivMk7ieP9yBHB/b7DgVoLJFFK6U/nCRoB/b2GM46Jd1p9j1jlAs7uHM3qootaA210CcBSeVFawIb5dz69m3HTIX/hDVBMjqFWXsb1wS5E9YEFJVCsKEJmfhSHOVGfWRoDwYOx9C9L4w+bsJP8MRLkBbZS9nR2jn+Rlm3whP92LOrj9JrCa4PIsQsjr17++jANg7PikqeZqPPn6blhn+CRhqP2GmpLWNvkoNcFU3BQ8zH1PB+TA8foBEIT0Nx7G3sXIUGGt+EPJyXcHyMRic5lu7C2PAoDY84z+ecqHfvNm6gjGNlaD3ncLS4jouvHxr49I9xHs2NyOkB5iOCwaFa7NjLudo4DX/YByaiE0a+xmxVRh/o99DHCfuUONvo0d1hhGdNRh/o9gZLMj6scxfXRs9QefVjRUARUAQUAUXgJUTAxJ3pM+0Tn1eyent78aUvfQmhUAi33347gtRQbSKpKdYyFxsy0cPI8vq3z9/N6ztwNzaj8a3vQI4eysOPPQB/E60z3v+nqKoO4TfeugFBatS6uOh4KQfoeDyOu+66C93d3bjzzjtxxx13kMQicSa6bC91oFmAWFsnpvtI0o7hvm/9K44PjuC/HuqFGEdtvOFNqK5rQlcdLZPMGez40f2YJqnk2fQ2eDe9HbfeuBy3vm4Z3LQy8BjWX0IQUeuahOWzP/kydh84hn/81gvGcd63vPPtPMzpxrGfjBmWYq/7g+VcEBTw9Je/g+FeOki0vAY5dw1+69cdWNJhxs8f3oGHaPmWptVbmtYTDscNcDivx6br2/GFr/0qqoOcdFu5wJo6TieA92FoZBx/9Nd3I5os4rVveRvJJE7MDz3AhU4eoev+BIHGtbjzzWvQ1khCTRahTGliYg+Pnnbj7q/cz+snCF51Ayp42em8y0+NzWRinHjsoFVaDrsOk/6ig0eRUqiqrcEff/oTXFgDj9/1N5SvmMBWLnSnODm3cZHj8QfxWx//Ipau2owNzUnqeybxyA/+Ew//4BvYPtCKbbwaGy247U12WpN7cHScBJ03h2u6OPGOxfAv//EIF6kurPylj9F5VAv+7o9vLm3W0EImHR3Fl/70EySXutFXvQ6zPHJrTZBY4nXbHW/hdRvquFir4+Q4w0XCzPEdONyzF9/45y8wfR4MBl5D8gBYFTpqSBgcmL2JFod1+POPvYNSCH7UcfXlPDf7u6jmSjdBjcnj3Xjmh5/Bnt4YvvB9sdbK4NquIwhWV2Ptnf/OetSAd19LeRnqQ/7w8x/nJH8HvvvUpHGcvGBx0eLXgnU33YH1r7sD1zSPGtfXvvMYvvadX8BBUjZIC8uspRLT7s1YtXkd/vzzH0WowkELX1owRcdw/1c/h2PHJ/HvP6MjwAwlGW6VzQ8XHn2QC5GIDR/+iw9ixbpOLOMifVljaXG8KBNnfJvPzGK8h1aSAwP4iz/4PImvLCw3386ju260mo5w8ZqGe+mNtLT2o3jwu5S/7MfWQ1ls7c3glnf+Pm5+1++zXCtwzTJR7C6FImUe8sn92Pn0NnzifZ/gUfcQfu+7j6G+tRVra3mk/JSuocDFMh3/cXH6c7bRkb5ePLqzgEd3FLBxUxUdnoVIqKexk5fkUfLaEExjTcV+7Nu+F3f98T9hhsTmAeqzitWQaHr7Kmrxpl+9i3rgDfhf71qHTsojSLRFLpwnex9FOjaK7/37T3HPf9wPy+pNMK/ejFoMo9Y0DCu1riXPSFBKg3ke5uLpZ9uJQ0U9Pvipb6CROu6vr30O01wAvvuD/0JyO4rWjVyIUTs8RDN+O8nbmX09JIjCmCLhNkWTqEDtzfDXvR4f+I1r8IEPXENyLAlvnn4BSDRLng/0JfDtRwvcgLPittubmVILfvbf3Ngk8fXxv/sD1DdWEWM+30eJgRLM5/03MtKNfQ/+NbbvPY5Pfmkrewwbrr3+NYbj0oa2Fi4ySXj+9D7DSitz9Z1wNi3Db//Gm3mEuAH1dOwnjmBLllJ0Zkoty9nJQ3jo3h/joft+jIS92mhzPkqzLAseQ6JQicPx6xHkuChtrjZIAiT6NCaOH8PHP/S3GBomoTpLQpmW2Da3lxtHftz87j+hdNRqvPk1HbzakYuQPOH1w698Hz/6yj3sAwroq6K1cdpM6Sj2iw0rccM7Por62ip8lFiGuAmC9KDRx//3V76A8bEp3P24E8PTFtxyswOVlaxLjzyPUW5cvv5tv4nXv/0D2LyiHptWNDAeOkeL7MfubQfwadajkfCskb4ixy9JnzdQY9SjFvZT/+d9V7EfY78zuoUWeZP424/8I3Zt3Y9u5mdmrm8UPdK3vO+DuO3OD8Ix9DCvh/Djx4/gx784QutGM1I5KyrqO7HqDb9Ly1sPfu+tdLY4PY3P/O+/5SbNJE8IiC4odac9a+Dwh/Cpz/0l1l21AvWxJ1GY6cdnP/5lbtDScWK5zrK+Sr11NvB+XtI+F9fZhqXr8P6PfJpjEwmKx/+ChNgIvvHYOGWMefJGpJDonPf1d/wpWpeswFuX9VGKYhKf/JvvYGd3H3w8ZeTj2BSzd3HzsBPv/71f4fVuWvOm0RUkIXKM7fSer2I/LfO+8bMe1l0n3nL7raxdTuz9CdNEkvn9n/0YqhqrcfVc3ZX2l88mceD5HxgbSd+673n8173P85TaeqzmlRrlBurIHrhrV6Hxxk9QN7wB733DKmPTUsa1cwcSpMmjPJ0xhm9+7s9xpGeXMR7JuHT1ZptxjcxUs5yr6bQybYxJx46Nsh9+kpq67ei68Q/oT6CKY9JNqOaJreTxbfTFcRxf/sxdtPgOo9f2WmpzV+GqpimSx9ywjK/kZk0A73rbdXgnr9neB0lEPohv/vc2/BevUpnLfIgbsq4urGI/8dHPfgqhSh+uoea1UwRn2SLz2QSmjjxDsnQS3/jUF0ng9iFx/W1AdS0azT2cWYSxbXcNN5Nq8b7fvgXv+9AtJN9IKFIuJTzUTbz/Ctv3D+Ev/3MfSeQarLv+DZQKs2FDE0+ekMz69j1jtHAM4o///pMk2f1Y7fgFzIkBfOAj38Lzu45h5eqNlOGoRHtnPdp4jT3DEyxbpsa2AABAAElEQVRbnkHg+vfyeg86eHLq19+5nhtZdIB8Hh1QgVJEfc99g9JW+/HJL/wUu7ih466XzQc21TAx5PW7H16G3/s/y7HlX/8Dz/Caoj7xjkrO1+baeWvXJtz5R18wfDe897pKjq3cfHni2yQwj+NPP/dDklUp3PzmW2k9W4Wphx9Empudtps/BEtdJ974+jV4482rWVezdEidxfaffgvb7/8WHVVH8e8PH+D8gz0ax+WqppW45vb/S2fKVfjk71yDavYlpswgYtwglTF3fGya/XIlrZsduP2tPtTXm9F3tJcEHzcHDw7iYO8gLDyVZObVtvGdaLvqXVhD6+k/+9A1xgaDnA65uFDajIyNHaThxUE89I178dDXf4z0yquNS+qD1IuxMSd+/ngLutYsxaf+/tdYr9xYx010B+erpZUIrarT9DnAjYa7/+lP0NvDecz0ddzEq8JrlidIXOe4MUx5pzTH74nneT2HA0MWHBw2o3XFVXjPH/0DulpqOLdpoHk/dZp77+eccQzv/8OvYppj7mtu7KQhSBWdE/4KnRKG8OEPXseNsKrSRuyFZFwcR2YOYS/lBD9758c4J43jWfZPZhqTvOHWXybJzk2y5COcJ6Tw8LOredqpHh/5q1/F2quWYFNXFcdFO4b2PoCh7geMdiftL5u38BJL3RPbXlNtABub3AvyhDwlkz2hzCeNsXho+sR51shQDu/4tTfhl3/tzfPzrAI32eWSOUtpHM8b9aWK8mhSX0ymLA4fouRhOIanSXyLxbTNzri5Wb76jR+h0/MV+JO3kzSvSOCfPvp3lEDpwag/z4unuaabSMw24Y4PvR/v/W3KNLnN2FBvpRPd0ppge/ch/Nk//hgF+glZvCaw0mih6sa/pF+P+hPWBDxKYZRfOjaEf/rao/ji1x/B8pV1vGhQ47mWV6nspAwLUUrePPlv2Ml+6NNfehixOE8/8hiD1R5Ay9pfRRPncl/4/G/wJBrnWrkR2nVM48FvfhlHDhwyxt7+UaZ1vQ3r19uxc+cB7OIl466Mvw3VPrz52iWwFcLITW2lrFK3MZZOcaN4Bx2apDnllrE3VNuAj3zmX7jGplRT738iw034L969iydZp41xVPrWptW3onn1m3BD00Fc33gQ9zzcj3seGkBldYPRB4YCVqyupwHCcAo/vG+S43ml0Qe2sE7fsjoIt+gxaVAEFAFFQBFQBF4CBOQ0UjKZRE9PDz73uc/B4/HgM5/5DGooU3ixQcz5XnZB9EotzipaBy/DNa+7HrZgFdw8Ip6n9djsuo3w1bejk1awFUE6kxLP8C8xuf2yA/DkBBnWt5QKpIWtHMlsW7qC1td0UjhsoTftIloaanhkjU7tSOI4aSXUsIQWIT5awHQtRYDyCvXVtIimFdTCulomQ5SEcZEobV2JWIHE3iZaQdFqpaWhwVjYW1a6DZmC5o4O3lfkgnYdLUxoCYnlyNor6bzPwkWSCV3LMpiYMc7NzqV6JV8bsayzioteSjeQGBOLfgetwKsbOmi9G8BV69aS4M6RxG4oLYzzqwxL3erWZpJnNZRKoV7lQmI5iab1l78ZTaxPG64bovXdEjjqqAGcp3UXifJMhpbCVW7KTOTgofWROG6SDZoAibqaII+4ciHbtookc/0MNYFhOLaSxDpIcjfXVpAAsNMSjBssNjstWpZg+frr6MG8EnlOIquoi1vHjQOqMsLsa+VmTBHtHTWUSZnFpg2TdCjJBWFnA+9hfsX5juSXVnAWZwhtK9fymdQAtbYgRksma66ClsUVaKC2aICJKhGkxMhGeZhQAwmUWTr7W89j7NR/tjcQtyIafUwXy6WYbyGRxwWQ34kAHcuIBeaFBVnNUwrBRYtA6mLGTFGWQ5jERRZtJJPFIWJrfQUJPVr8WfK0gHShkgRWPTFdz2O+teHSQlXi7FjWxiPHtLKuzFBbtYjmVpbLRrozYxQ1xDcDH8ZNHejoaiB5QmsxZtTuIDHrLbBPWEErthmsPR4nAUArzWZanQVIgK8k4U2nPa0tVST8uNigtdV58A/zEIj1tLuyEUE6fFt73SZMx+jErKOJWotOEmc8SUJywN9Mi0MS3DbzepiTNdSbTHOzhiTXkhY0k2ARK5nFQZ5ptrMdhZqx7robDHK8nhY7lawrp7fCJPFhF0dztPSm7IzTYcdyWmNPZdNY2iFSCBVYuoQWvLSWX7K8BY31floG0YLSTItJLuKWrd3IOpxCJTM+JyMON/Uz2xqDtMAlibq4UZBsdgZq2TYcrGcrsel1E8g2diLTWMffW8ElD3Emtk3ttKalAyob9Vcn4xihRZOTpzna6mzU78/Q2qqPVkSTlBBaiUAz07WKkjK0pKKBPyy07p61O+hPIUaLwjQvWiWRuEyOUdpjpo06nDlj06yCVkReOjZr7VqFvCuOdbSSMtPpZENDLbGwYPUang4g7k3MR3UNT6OQ4buQsl0oE9mkyRokjCtAa15arC1Zwj6O2p1BDqJFyq+4VqzmaeoCLCuJf0MbaqvE0TFPZ8y3l9JC0MH0mKsa0dhOeSDinjBXGG3OSSKpnvdniKC10MJnB4w252eZW1Psh4jpklXr4a8JgxKcPDFQSp2NWr9LuNgMsV0ESjoCtGil3A8X0qHGNixZdxXSlHypqiM5zHPf0ZECAlXttJCkw0L23TZuPppYpjYn0+EroKljGbVKw1gzXkQ1LaZb6OjWx89XrkrR8XAUK5bTOp2+LUI8wWNo9bMPKbCuSj3qYn6qWI9o5Dsvh1GuR3U8/m4V0U4ePDezrlpJbjbREi1By0UXP43P5UdytYT9cYgWy/YQbWXzS9nufdiUqJevjOCubGY9r6L1uZukELX7ScR0rtnEfj5sfC+636OmJqPN1VBWwst+wGOpZZsEVm7aABfHqHKdFdvrShOfU9/BuUIb2yfLbFGdrWnuRCsJHTtJ59lWylpQPmhTglI1c1oUgn8Xj/jXkPT0U+PVS3mEZSvWcpirNpzMVhCLMGU+wsUGtDaxvnJj1U1HqTYn5yDcRGpduhI5jmvrB9m2qYncQEtfUqBIr6YzVNaVBmmDi+quSfS6WIsrayhNRB3orq4Yx4MkWjuXcOOojmNkAmx21LnuQlMzN1iqK42xbqEeljA821+TMY5k0dK5lmSSyxiTChyTlnRQ+qGGYw2tyL1VrAMkkWRMcrpC2LwxysNZjfxNHapJqDgpNWRl3fIG2QvyFHznmvWopvWrJdtKG0a2SZ4K8VIyK5tv5QkO+X8QFRxfzNz8NVW2cK6RxqaryebOBzkFVs++vQUVHKd9LFMOeXOBlty0APXSB4WV6W2ng0gz8Y21N3MsZdun9bCDGvmd6Vrq5teik6fHpD76uFlrzEjsfF+3Ag2pEK6/hv5A+Nvm1kbj1EpVDaXRUnmsWUdrS85b2ngKIcQx35Ov5qZrFus30kI6QJzr2uEmqVTbxBML3Jyyti6Bi6cuKtlegoyvgfE5WP/Pe2+YbdLBuZa3sgnLV22Axcc5Cslhu5s2oFMreNWjiaeN7HQyWlnfgha280oOhOYasaIvtfPa5mWopyVsJecZNo5HrHpsI7T8NzuxYR1JThLcbc20WmZf42Y/nKNfA8+yDthqW9DETUgZQym6RowLhn5xdQstTb1JbI7XUlarNC77qzuwhPW6mg4Kbcyf0ZdwzHXNjbneyghWj3J+M2Plpr2H8xqeMKIERpKJ9Hjr2ae0G/VDzGVqeCqhtsmPRmIlXcV88ZaL+YJeSx2vwxOAuboJjZzDLdvE/rZlKRKNlFLhOFXNkxsOlwsbNrUa9aqBddJP63vJR6m3lgiZJ55GsLKuNi9Zw76VZ0OH2ymn5UVjQ4Z1kSfeiqy73Ji0hZKwNdI3Sk0e3ro86to4j+G4HZQ5hczPOCfzhtpQmffh6qvWUW85jrY2OnrmyTtPdT1c3NDyuej3ghm/2LwbI5X84Zyyo3Ml7JxPtrc0cL1Dq+LUcm4EZbAmtYL9bi3a2W811PjZH3EDiRE6XOyTzqPteSjdckL6ZPw4oczDLPMEQtPEbNE8q4aTtE7Z9F00z7Kw/lqslYvG8SzHcTvlMKSv8bBdc/OKVS0eT3I+GjRkoeT/cnKutaMWVfUB1iNaZrMvbBTdfxp+VPPUUQst6eNTQePq4EkNOe0h6V68JmiJmbF5/VrOsS0nrAmkz6tl+5eNh8VrApFVcwUo2cS5z9KuYbzm2inUsb3Xs/7b/S3sB+rQzJMHdtafAtPnCTaxvZmxbgNP1FGiRILF5kWgoRk1XG/ISUkb64Vo5ItEYz0t6gu0cJexl4crOWezGWuApUsFbR+Wd3WVxl6a2zvZoZvz9PnDE8se9rFL1mzg2Ms5Fu+kzY8RApVVxsmuAB1+OmuakaX/nlUkzD21lBGbC8GWLgSJT2NtGkHOzbqWV+A1sWq295DRBwao0V8V4hqN/o7WbuDn/oDRB9aF6Gj+vDuzcmz6qggoAoqAIqAIvLwReFlacBuia5yMi95rmlZ1otkb52KUzAQtX1xcYJP04oRWSCI7JxcnTNJeIrxf1hbc85hwkcMVSIbWH3lqYEenSWrxVZysGMcGxYkLyXAPLeYsNDGSo9YBP3WQucCV6+QgutN5km95CsKlqHcnuoOyKCP1QS40wIkTj93T+kvmT7kEHThSmzFHiRGJw0mCVhY/WS6wTtRklgUNyXR+6Z4jeoyYmW7RSZZdHiGHxVGhoQHMSaCVCw5ZkHl9tAih2bJdJo2LKoVoz0qdyvLosuh/p0hqJKmDLQSkkMOSDqdTJuC0FjH0Pkk0cvIr6ffRglcWNTlmzNDhY+rm5p0GHEJym3n8VZ5hodVqjnjkuPgQbb8kL6aaOtEkzLhQcXpJ0jJhLqvoQRYRj80ai0S7l2QZCXU3deQZFYMsRmnRnmQ+6cAsHEsRpxzrPhdoTi8JXx5/pSyM3Fq6nyliHkWXN0WZgSwtZ2fjlDeQ1SaxlvR5aAEk+XFz4SW/WQSPRHjeoVTmjINHSkV/UqIQK095tp/kiZRbWakjQ9kY0eOkFOM8USYRlSy9eNySAq1W7hhI3RN9bglGWTN1RIyLGC5E3EKbsYyJrUSWyYhGdp6Wo7NGXZBFQEFIBFpgWkiKitSOEHBS/ovrgPGQc/yRUw6SvySxk/o1yzKXOi1oiTa6n4sCm5jFF6SS08EQN4fIPxtpdLI/KtWBk5GlJSo1fsOTdEzEBAV46kTydeY1hcQn+oqsb8ROHFrKJYR1jumw0TpUdGElj5JXih3wkk0ZpnvO+aXUnvnAwrZzoSeF7mBfaS5VGOPrktYxySn2sxnqUqdYpimmtVSpGBcdYUqepTQkz7LxE+eGkBx19/pmMD00iM++87cxS0vDzX/9TRI3TbhuCeU7uFEmKMhVJI5SD7OJER6lHcEDX/o2Hvjyt7H8Nz6GZR/4GGp9Fry+i/WaG2uS5xzrQpwWcYb+rHj/Iu4Ot2+uLTK/TL/gfDLK8/k9y5vIyE5acP8p9h334J+fvJHHqivxlc++kSSZm3ILlMRgWZtI7ktf4vZ5jb7EybYmzulOiY/1hKAY7SDL9j7f5oz4SWaLPI2QMvxtuc2JDqlgIT4A5PWEcuLvZEEu9Uz6WoNELsfBMjEcIUqMc0S7dGmSTiECpUidbHSlomVFmWsnopkuWIpEDA2QjfjsTmLI8dPp5OKaGyjSH8nFzPNn0geevR5JX+ig9aqBB+VjJCSZH/kdk3RCsHFzw8p+T/ItTonFWd6C3wTeyvRbuMkg5ekgayeYyLPktRykH5Ag/YBYhUtdl/qYSpTa6HydlRQxbW43SW43j7YIQIvqrIV59pIgkHQb0i+CEZO/EBP7mDL+skHH+6T/Nvwi8L3xu7nWZiPpayd28pn0+dJniEVljg+cZT1aXHdd3JiVvtEjDpiZvpPrroxpfAAPD6SMuY7o7EpfKJulJrY/K/s0H8cYKSMZ1y4slGpYJiVO8LixxPzIuCS6y1JaNpePG5bsN9kHy5gksgEJmieaRM6Bbc6ou+UxiXhKuaST8iw6v+R9UueLJHKMsZfYWpleO+uhpLPIOUGR42mGz1ysHVxKv/TtdMA837eflCtakkpIkeiRNMWJjTimlrKS3kf6MwcvO9Nmn6uLUoVFl1i0mOW+bJHkFOukjMVSHlnRsWbbspO8Lo3r0pfwxjTFdKghPsvNlRxPbtlM1EhnXlNsMHKVJIkog+Xk+M1LfiP96IUEkfGR9pUkOWZokZfbMJ2ki5dDh7GBy/g5mOTYF0v6mRwjSDWW8dvuLMnDiTGHBHmmYfHCuZDxmqaFMvNrojyG9GEeztusLAeRgFk8dxNiVOZsMqylF2n+SxlajHkU25pgKthISqSdcMwt9SWUO2P9FG3gorQ1+l2ROOQUF82OeR+fyU1nO/sWO+dP0od53CKNchkC8WMkHKvEUSfHKWO8kvkV+w1+I2sCJwlG0Rh2UWZFwqljrNxJ4lDaA+uKENMy9xBjDWnhLo6nclEDgjIYtKBlZ5viZeGGlYft2MoHinNRwUXmCtKm4rEZ1k3OFWjVKzJuvkrOnVlebpap0a/y7gsKcxbcO5/aik++92MwkSx/27/8gE7Fm/Da5pI0zqyUNdPrkPwybW5iLPMuiU+wLvlQEOkwmXud3CsvtD25V/qjE8PJZS7jB5/Fj8vzLNl8drHtyeaXtAejHRkPEVzK4zixoQPOvLQ9/lbmtx6uJ/jC/rc0r0pyLlFgO3Wxz5Zyc3MjRjCWdi91mV8xTt5PC2VWOI6PNFyZ73cZIZ8t/afhtJ4naKUdLF4TSB/j83F+zkyesiZg+fEBxhw7xXkqDcqNy+2hjBtPvgmWUoaMvLTGYYNJytxoUZANaBkPPaLjz9dSTSzN3aR+lcdeY+7GtMpYaOWYKOOujL/SxmQTRtJBUEpjL8c/CYtLzRhzOQYYcdBQQL5N8VQRszsfxIjFMKig3JL4R2LPReylD+T6Sto80y9jr5SdSOxIefg8pfmUynvOw6hvFAFFQBFQBF4CBIx57P8EC25Z+HJKxImyTOydnMznOEnhzj8nLHKUWBaKMvfQcKEIEFdOquwUIizyGKyJk1Eh8sQawiAZjVWVhVYY1A+10TkjhS3dLIMzhTLBIpZqstEgBJGF2oyy6LA4SAxzEsU1oTHpLk/kCpyQyyflp3LOen6BZS4agVIzfKwHsuCy8Ig454185eKPdcbFtJ46YedXXHgI0WsX6xdaiNgcWdiouS0bJobliSxcuK6RBma3k4yRuLhYl1c745JgF6LmnIHEOBeJpStDizhZhHKBKBNLPsdZnlDOPcfC+CVYTwFBcimWODThc3ISb5KFPu1TSGxaSHDKGndhUSF3slC5qJXHyaaAEPXlZ+eJtJSTj5Irkp9LDaUy5wTZmkcFF3ISt7gTk2eLhfDiKOwk4yWUlpvG29P+cbFcyQ+fI0geWR4ioslCNzNPUt/SXD3whZsHJIG4SBJELzaXxiKBv/f4rYyC9YvHrYXUKdFdJD2FxDYqWKnc2ETg5krEWFyeupqeyw/rJAvMF6wwsJFF/2KMTs10KfVCdkqQxbUshoT/z5JgNsgD1mG5q5QKeUcijHXCR0v2CwmyIJJgF8dzzJud5IHTIFgsxgJJ8uVi3KUgWDAm479sP9QHt5EYS3MTIJMhScOyFpkNL8vBd5Ilu/w+R4vUvCNh9CfmvJD3XNBxgSZlJ/2FpEXqi82e5yKX8fPztKyMpV7JIpUV/uKPuc9lQeKR9kDkikVpz1xokgx1cxPLIqtFRmeRDBp9iWzAnKUm8R4Zo2wkg2xslwttTuh/kg3Mg3eOaCnHLidc5IleWmKeVyjHwc0sGzd2zy8whnI74Q/M7PdkkVtuJ7IhJ+1EqvEJVZZxGW37QuoRdUcluLznKhmpNNLvGref9c+5sSnVWRd9LEgo11lZ0HP0IVnI9kICoRQW6qy0OVuZILb5ja8X2xXP/WDupRSHl1ag5w6sU8TYxn7JamNva9RdtgshVOfrLuvJGR5kNiy52X/R6lk2ydJsg+L00kSwzCRDpIxc5XSf4Rln/ljqKDGa64etHC9dLtmMIfHLxidzKxkPpU5Kjos2OkFlnyd9uYXj3wmBeRQMpY0bLZbtVTam8yRopR14Ob6IpXc5mGSc58X9VMOyv/z5eb1yLJPg9MppFvb1casxTyn3w1K+Us4nB4OYZ14l/W6mXwhIITOl35K+xBijuHG1uC8pcOxhxrlZKPJZbLc8oSIbKFZugMtlYT9sphWncNoXyGvPJ082cSR4OTc4WzDKg2VyPsHYGOKN0ldKBq1JMTSQMYtxsGzONBeSjXa5JJw7JhY4sTTGXN5/cl/iYl8vxGRp04nEZpZOZDmtknpQtgqVunVZwgl9IeOg4Yudl9S9hf727PgyM0ZS7DQUkHol/UW5DheFaOVpUCf9GRRpIVzMO9ljccznPbLesBpznXJOZLySzcEifP4KY45nYduX58tmptSvUu9Uvv/iXlltCT83eLlR6uRpFbcnx40ofihzbX7p4qaZMfc46fFyguSi255gdJYyL8+zSq3+pIj52xPHcZYNu0EZe4w2SfK4hI3DSL+TJxWMOQXnR8bnUpcZXEa7P/nZp/k/0ylrAjv7LBs3lE9eE8j6Q9oBbzslyFxPgsyxHZzjOGis4EhTIlHeGyDP/UT6BPYBkjIenjhHKEVUnrtJeykbeBhzN276iNW49OnGNHL+aYI55xssW++55nDSvhnONJYWuIYr5FlziaVc5T5QpjcZloOxDmG7FUxO7UHnE6RvFAFFQBFQBBSBVzQCpZXEyzYLMmHgYpyTaD8dYUmQiZKGS0dAJs5OyhdIcNFiW4IcOZUgu/sSzh9qkiN0QMj5HCf8Mi0/tZyMBS8/L01hjVsu+o8c7y7FNUdAzCX03DVDqjvpeE5i7TyqaoRFmRRLKTf1Oi9HMKw15kgCKrTMRXViCk8ltk+OmWjxJx5viSg+37pvWCvS0aYEIQ8lLMqm8f9L/SNYOWkNJ2E+jkt96Pn+npkRKxQJ9jNge76POv19sigSq/dS9zifv/niK9ViWY/NrclO/5i5T2Xx5qSVz8WEMiFB7mk+zCdj/pNLfTNHhMnx97lVXDnPC08uLRRLezEkB6ihLG3JJsQzfy7L+8VWRwu/K72zcFEuGwayOBfuTywAS0TIicekhaQSK0sJC0308uRYaAe2cCbURmtyEvNOnozgCjsv1kx+f6mlzDWUC43xdG2ulPOX9m+ZGH9x2slLmbdSG5T6Ktep9VXStrjOvvhpvZS6K7+V9DpEcm2Opzvf/v58c1Yak0gOn6EvkfjOPSZJbGLtWup/y7jPNZvzTcoF3Hf+cZ2c/sVjFPeJjXAypiI3IWGemqcetQQnB23ZUzr5fuPLl9GfktSNzBHmxpeL7L/OJ0tn7kvmxgJOnU7eFzmf517MPXZu9Nu5ASShXAcv7Dlnrlel+SWJaj7w7LNBErqUOpE5gP8M894LS9Opd0ve8nROm6dzZZMQrUyQTzRqGF68NreQjjOX+cI9p3u3uC88te2VrJfPbdRwuief7jMph4tbE8hGBScl8+1dnn6hY//pUiSflbErz92uRF9SJrbLaVrcBy6sQ8rf6qsioAgoAoqAIvDqRKDE4LwC8nYlJgevABgubxLnZshiaXC5wpUsp0uJ61J+e/5YXZ6FyEWl9UVc6C7kfy5/Cx9cwXeXB9uzJviKYHjWFPDLK5DPchIWrZhLsZa/ON2ryAjZqQNNGQ4eNU5MjZKfM2OCOu+mLK3fKFUgVkqGVIEcz4+PU397BFGesLVQa9LJY8BeWsoZjhtPiezy5lmsxbOpGI+ThzE+TSex1IPPpKeRYbpHxsK0giyiiRrlYl1/ST3hy6K+nFxWlxfLk5/+kv//ZYf5peF9UX39eRfCpaXthGiuJO6XFNfF5fnFLYcTkLws/7ky6b04LC9LBk/3kEuqF3zgpf5+UZouGX+OkQWebMqkopgZHcUkHQSneIzJxJN7U3RubqNETYR+Wgq0LvaKPF2pKBal4MV6eyllfim/vbj8XGw5XOzvzp7KK5//06fn5ZKO06dOP1UEFAFFQBFQBC43Aq8YgvtyZ1yfpwgoAoqAInAxCHCBba2Hj4413/3x38Lo4CD+v3/4Q0ToUPTxm96OQFMrNqygs0qfHcnJw8iTXH58y3b84unt6Fx3K7p+9wtY9drVeN1yam9y7bVI2eBiEnPO3yTCgzi67W7s6j6ET39xCx2I0v9A4nGM0SHjRz4yjSY6Q/z0X92JejrqqqZR4CWR3OdMjd6gCCgCioAioAgsIJDPhBEf24EDO/fhn/7sn3F8MoydMcp6zRaw9+P/j85oGzH20Q+juakGb7u+kbr8unRbQE/fKQKKgCKgCCgCioAisICAzpIWsNB3ioAioAgoAueFgGi+OxFqbKQGexFeSitkxTmeOEuiEGuWHsfS9EyVoeO9PJ1U5XKit0lnXRVB1LS2oiIUgIdHrcW2qGRfdF6RXvxNlCIRfVCbpwoeOpKjX1ce9xZtb1qZixDoItmGi49Ef6kIKAKKgCKgCFwkApQJpBK+oelf0+Th2EoJDX7msohbSQ2KgCKgCCgCioAioAgoAudCQAnucyGk3ysCioAioAicgoDV7kHD6regdkUOX9zwDjqvyyEa4zFrEtopEtziYNXU2EEG24yNN70ff0JRWz/15H10cuSic8Y51dhTnnu5P3D66tG28ddQtzqHDbf+kUFol8gCOhMzu6kba0NTncfQj1Xr7cuNvj5PEVAEFAFF4GwIWOwBeBuuxqqKtbhryRvovLUIym4bocA3FjpRrKxvMMYqDyVKNCgCioAioAgoAoqAIqAInB4BnSmdHhf9VBFQBBQBReBsCFAI1Orw0dVkEbVuN4qFPJzjk0gnU4jM0oFjvmhYScNsQyBYwSsA8tpwXGEW2UzLbbsrCCudxjkCpQyJAzEx3DZIeObDTp0U+svUoAgoAoqAIqAIXFkEuAlstrrpjNqJmpY5x6dzA1KB46poRNucTu4Vm3ScurIlo7EpAoqAIqAIKAKKwCsMASW4X2EFpslVBBQBReDlhYAww3Yx1EawusFgjmvyhZLqh7nEZpupBSJOJ6+cc6wFhEwWCxwej/EBJbaNUOayheSWYFZ2uwSE/lUEFAFFQBG4wgjIiETHzFyR+Xy2UtwnDVJCbmtQBBQBRUARUAQUAUVAETg7Akpwnx2f8/5WLCxcLhc8JFLkyLsGRUARUAT+5yBQWnxbZIXOMPfy8sn+HLMultuLw0tBuC+OX98rAoqAIqAIKAJlBE4hsnWQKkOjr4qAIqAIKAKKgCKgCJwTASW4zwnR+d3gcDhw5513IhaLoaGhpJUnpLcGRUARUAQUAUVAEVAEFAFFQBFQBBQBRUARUAQUAUVAEVAEFIEXBwEluC8TrhYeg29ra6Oma8Gw4FZy+zIBq49RBBQBRUARUAQUAUVAEVAEFAFFQBFQBBQBRUARUAQUAUXgDAgowX0GYC7mY7vdbvxMye2LQU9/owgoAoqAIqAIKAKKgCKgCCgCioAioAgoAoqAIqAIKAKKwIUhoAT3heF11rvFkZoGRUARUAQUAUVAEVAEFAFFQBFQBBQBRUARUAQUAUVAEVAEFIErg4AyslcGZ41FEVAEFAFFQBFQBBQBRUARUAQUAUVAEVAEFAFFQBFQBBQBReAyI6AE92UGVB+nCCgCioAioAgoAoqAIqAIKAKKgCKgCCgCioAioAgoAoqAInBlEFCC+8rgrLEoAoqAIqAIKAKKgCKgCCgCioAioAgoAoqAIqAIKAKKgCKgCFxmBJTgvsyA6uMUAUVAEVAEFAFFQBFQBBQBRUARUAQUAUVAEVAEFAFFQBFQBK4MAupk8srgfAViKTCOPBKxMAYP7kMyncN4ip/kCsgn0rA5XGheswkutwtNQQesurVxBcpEo1AEFAFFQBFQBBQBRUARUAQUAUVAEVAEFAFFQBFQBBSBFxMBJbhfTHSv6LOF4M4hGZ3EoW2PY3I2jZ4ZIJPMIjs1C5cviOuDnaissqLObyfBbbqiqdPIFAFFQBFQBBQBRUARUAQUAUVAEVAEFAFFQBFQBBQBRUARuNwIKMF9uRF9yZ4nhLUZZqsV7oAH5kgME1t3IhJPYSiega+qDqv43h0oQKhwDYqAIqAIKAKKgCKgCCgCioAioAgoAoqAIqAIKAKKgCKgCLzSEVCC+5VegvPpF4LbAovVDpcQ3IU0Jl54FiOzKezOAxX1zXhrMoOKHFAsFnmvWnDPQ6dvFAFFQBFQBBQBRUARUAQUAUVAEVAEFAFFQBFQBBQBReAViYAqMb8ii+10iRbC2gSLzQFfZR0ClSFUhmzwBywwKZd9OsD0M0VAEVAEFAFFQBFQBBQBRUARUAQUAUVAEVAEFAFFQBF4hSOgBPcrvAAXkl+y4Pb4qrB80y1Yfe112HB1AJ3LnbBYFu7Sd4qAIqAIKAKKgCKgCCgCioAioAgoAoqAIqAIKAKKgCKgCLxaEFCC+9VSkuV8mMyUKXHASqkSq5UW3SJCoxbcZXT0VRFQBBQBRUARUAQUAUVAEVAEFAFFQBFQBBQBRUARUAReRQgowf0qKsxSVoTNFlZbzbZfdUWrGVIEFAFFQBFQBBQBRUARUAQUAUVAEVAEFAFFQBFQBBSBExC4wk4mC0bkyXgShXwedrcHJupnWMjJntbIuJhDsZBDLpvH7Cx/Q9+IedGZtlrh8nhhpri0w2Y+/W9PyOaF/0fizSRjyOVzmJ6YRCabQzSZRcHIgh1msxmBUBXsDgcqgx447FZSyqX8xSMzSERnkKJzx1TehGKuwKsIm9OJYG0NTIUMColJpNI5jE0n6fSR+XCJ1bUVvopa2GxWhPwOxnEaVIgJ3UQimYgjFZ9FPJ5CPJEGozAuK/Hw+J0YHh7DxFQWkQjjLiXrwkHQXygCioAioAgoAoqAIqAIKAKKgCKgCCgCioAioAgoAoqAIvAyRuAKEtxkp0Fil4Tx6PFjSCVSCHV0wuH1wUtjYyG5Tw6FbByFdBiRmRj2dvcjlS1gFiRwA0G0L19HUtmG5iClOE5HBJ/8sAv8fzYVw9SxHYhFw3jg/odIFoex4/AkkmnSy8VqEtseXPfGX0JjSzPecNNq1NUG4ELWILmP7d+KA88/jmOz4GVCNkKSnldNazNueM87Yc1MIHfwJ+gfnMH3HxtCjgR3fUs9ye1KbH7t21EVqsTrr26Gxymk+eJQJFkdYwKyGDnag74D+7H/wDH08IplgCgvf6UPyzYsRXSgHzueDWOSOOdItGtQBBQBRUARUAQUAUVAEVAEFAFFQBFQBBQBRUARUAQUAUXg1YbAi0twk4gt0OQ5FokhT2I7m6dFNC2hh2hdnKI1tKuhDVaP2COfGIpipVyk1XZ4CrGJYUTjWcwm5fd5FCwFkuMWDA0eh9NJ62lnM5y0nrbbTJfFklsst4XcjkUmmM4RvkYxSfY4kgJJbZeh/FHIFmExZxCenoCFcQ+PNtEE3YKGoAUupkNMpouFPNK0Oo+NJ5GK5pCM5lGklfbw0HHYC1HY4sxHzgyny4Ycrbuz8WkkidfY6BCxSiOerIeZAtoulpBB/vM7SVtkdIzpm8XY0BCGRkYxE0uSVrfBzHjd1Nx28LWYjSKbmcVshpbeYvCtQRFQBBQBRUARUAQUAUVAEVAEFAFFQBFQBBQBRUARUAQUgVchAi8iwZ1DITOI6MwU7v7q9zAxPoYjgzsQT2XQc7gGeXMVPv2vd2HD1UE43SZYF5kq55PjyCWG8eDXvov//up34WpdgZr3fgQhXx7rvYdx6PAxfOKjP4XbX4VPfe7raGpqwoZmNxwkeC81JMKDOLrtbuzedxR/868PIpl3onrlO1BTW4///cmbEfQUkel/FLPRaXzmS1/H/iMz+OkDv4naphX41MduwNoV1XBUhlC/tAP9+x7B9H2P4AgJ7MMkxc2UIPnRA99CTeNSXP+m30Rzgw+f+HMv0tFJ/PQf78LYkUl85eH74ami9XbNt1HfyHw12BF0FVHIDpEoH8fdH/80jmzdgz3JjHFdfcu7cfXN78OKFg+WE4PZqaPo2/FN7MuNoJckO3l0yrpoUAQUAUVAEVAEFAFFQBFQBBQBRUARUAQUAUVAEVAEFAFF4NWHwItIcJfAMqyz5Q8tuXOUHMmlU5icciBVsBka1KKrfXLIpaMkc4cwNT6FgWMJVHqyaKT1tMudh9fthN1cRHyK0h6pFEZGorDa4sg28HOy5BdPcTMhtJIW3e2J48cpozKM40O0PCfx3uSvhK+qBnV19Qh5i0x3NWI05vbaaDudj2B8bBLp4gS1sPn7gglmu4vkeyXcLic8Nlpup2mBnsjAZGae81Z4Q0U4PEH4AhWUNvEjzWcF3GbEbDmEp0ZpyW1FhFbrnkSeutqSrgLSiWnEI2O0AB/EwMBxTFh9mLV5YXH6EaquRlW1G7W1HrjMUUz7Agh4I3B7zMgRkWzqNCCfDLr+XxFQBBQBRUARUAQUAUVAEVAEFAFFQBFQBBQBRUARUAQUgVcYAi8iwW0h0VsPP4nhd/z2R5FJRRDuvxeRcBiDf3EAvQN5qmnzntMANnZ4C45t+xp29rZiW+53cXWgDe/5pY2oqrDCb14Lv/tZ/NbmuzETz+Pb//YkKupasO5zb4at1gs7n3cxJHcxn0A+eRSDB7fjm39/HwYmTUzzJlQ1NuBjf/graG2txbKQh+Q6+Wb/LyObnMUf//pxDBzaiy/+sA+Du6cwNPZa1EdaEKpajoa6DjgLKbTVx1B4rBe7Hz0Id7ANbdf+Hjasaccf/frrEKQjSZ/LjJSvCjf+0g0krgdw78EtyNJj5PBoBAVzGOnGKuRIpPc88SMMHtmFh0lw76UO+JLNb8WtN9yBt9+4FG9/3VKS+yV5kgrqk9c1tqOt5wWk+g6h93gY9+xInAZl/UgRUAQUAUVAEVAEFAFFQBFQBBQBRUARUAQUAUVAEVAEFIFXNgIvIsFNmtlkNWQ5AkEH8hk7dadDsFFQ2mYTGposLaloIaMXCOmSpXE6GUd0agzJbAtyzhBMLrFIdsLnscFJUtzj8aG6wgaYzYiOJ1B0kpympfMl2SlT97uQnaW+N/WtJ6KYithgWJczcQ6y2qLxnU7R6aWRYFpF581UvgYdSzLeTIRW0tTZTmcQTxdQYbPB7rLD7fMgQFLcQZ1tCTa7E8GaRlpc16Iq6IGHAtuizGKzOeHy0EKdl5l5KhapnZ3KIsFLtMuLokc+M43oxBhms4yDv7G6/QhWN6EiGETAI3iWgvzeaquGzxdEhcsCr5MYLwBcvk1fFQFFQBFQBBQBRUARUAQUAUVAEVAEFAFFQBFQBBQBRUAReMUj8CIS3IKN1SCvyfWSGKY8h9kKGy/zGRnXDH+TwdREBL0908hacmje4EFtp8sgxs2GvbeDxLEbS9aSxA2b4dvlgNPDeM74zPMro1w6gehwL0YnBrAjm0dYLLrxLOKzIfzg3vtRXR3CapEWIWLMCi24E3jhG09g9GAvJmeoke0IYHBiAt7BOJwNDjR6HaD8NSVCmPe5JIRIdt9262osbaFOt81ikNunS10+X8TkRJxOJmPIZPicXBqjh45iYM8hJGMla+xgwImOliCCAeqbnBCE5s/yUu+SJ8Ci/1EEFAFFQBFQBBQBRUARUAQUAUVAEVAEFAFFQBFQBBSBVx0CLzLBXcJLuOfSJdbE5zInLiKfyyOdpnY1/1mdFDKxywPK2FPj2myBw00r6bR8aKKFM2VD+O7SLLgLJJJTyOUyEMnqjEFLJ2jF7SLJnYDL6ULCzXsEMfLH2WQSGRqhZzJMC62ki7QuNzM5RUMzu5zWE1+t1Aj3eanPTcb/bDCIBXc+T81yXkXqb0vOshnqe9NBp/F8fmK1muEk2261nE7k5cR49X+KgCKgCCgCioAioAgoAoqAIqAIKAKKgCKgCCgCioAioAi8GhG4IgT35QbOZLFT9qMW1lgBYwcTsPtiiGcLSDEiB695LvyCIhZ6XKye5Vqgyq0WC5oaaunAkU4mgwXYqSkilHOB5PONH/owie40bqPkisnhxKrr1iBQ5UEVHUaeLpjJgDsoS2InMV0SZzndXYs/k5zIs2i7zt+Y+VuYxcqd0iguB0IhH9zuBXkS4wv9owgoAoqAIqAIKAKKgCKgCCgCioAioAgoAoqAIqAIKAKKwP8QBF6mBLfQvyXr7NOXAy2mqYBdKOSRSZCQppSJaHCXpUBO/5tzf2qifrVcoottYfx5SqyYzQ74RUvb76OuddEguHNz6h8Vy2tpiU19brLeVquVhHOAluVWzElunxKh5Mgqz+d1/oG/EnPvubSVLb+FLBcrbnk9v7D4vsXvz+/XepcioAgoAoqAIqAIKAKKgCKgCCgCioAioAgoAoqAIqAIKAIvNwRelgS3lQ4dnXSQaM2RiBWz7PkgFHYSydkpHOnuxXjEhFD71fDQktlDR5BOfnux1K2Fjh49lc0IBaawjMTxmNmPgcIqOBz1WLthPVpaatBCY2krIyiRzCVplAKdQI727kIqEsO0pxomOtOs89MRJjW2Tw5iF57ndWFEvFDtlGNxUArFtUBoT0zH0XNoHPWuSqBR7NbLQRCQYj01/rI1ePlOfVUEFAFFQBFQBBQBRUARUAQUAUVAEVAEFAFFQBFQBBQBReCVjMDLkuC2UFdaZDzMsybqYlOHmk4XSzrbJYo4l80gNhWlNrYFdq8VTr+dltGm01K651s4Jjq/tDr91NqmxIjTinTKgeMpPy26A3A63ZQEcdOS2w5y7/Mkej6fQS6TQiYeRmx6GraaDMx26mULi80gGuIFamjLa+n/JLfl/4autvFR6Q8zJ3cYd0lGjffymbwvMep2J51put10PClOJnOIx1MYH49gdtbDZ5bSZBDvfHYhn6WWeA6pXBGZRYorou0tlwZFQBFQBBQBRUARUAQUAUVAEVAEFAFFQBFQBBQBRUARUAReDQhcUYK7JP2xQBCbLBQiMUyiy1Da+MaKytp6LF3Tia1P2DHcPYRxvw2JQoEW2rRi5h2FTAHxqTSSCRssXgdsLicdPJ5d1KQcw5leTVYvbP61qO/I4213rMa+o9M48OB2RKL9+Op/PoyW1mZ8+P03oCrggo8ZKZLcHu15EFOjffjcl3+CvuEIPvTnq9G5pglFM71Q0vQ8mYpiOjLN16QRbZHW3plE1CDP0zm38ZnNQneWRd5LLW+5CgbZTWI6E+c1iyQJ6qzZjbU3vplpW4Lv7LgHGBnAoW2HMHr0AdTlbsTq5XUIusDLhBSt20d6H8POXd34r2cjmAqTgCfhXiR+iWjMuHIFNy3JLZe0IXAmHPVzRUARUAQUAUVAEVAEFAFFQBFQBBQBRUARUAQUAUVAEVAErhQCV5TgFvEMuebDKR+UtKkdTid8FX4SsGYkwwmStmnQiHte2kOMkPPpAvIkuk1m3kVHkKc8aj6S83xjouNHWwWcviCa2gKYTM5S33oaWTqvPHxkFOmcAykyxZIOsYEWK+xkdBjRyaPY39uLg8eimE2QyC6LZJNCztOSOpNh2vMlk26xns7TsrrAy7CmNpImgiVFw+I6lyubfovld97QGBfr7CLTFqxpZB6ztGwnk80Qm4rxGsbUhDjYBCVajI+Rz6YRnxlGeHoCfZNZxOILcYtVt1xqxV3CSv8qAoqAIqAIKAKKgCKgCCgCioAioAgoAoqAIqAIKAKKwCsbgReR4M6jmKP1cjyOZx55HrPRCCLhg5iNJzA5HUYum8XzTz6A6Ylu1AS74LD7sayjilcIvrplaFr/dmw83oM3DXYjUDGN736vFhXuAlo9oxgbmMDO9CbA5cdtt61DTX0t/GR4T6c6faHF4w7UovOa98BWN4hfSzQgNpvDsWNbMDu6DV/5h71wue1wCA9P5nlmMExr7BxWX/teXPVLXqxZ2ohmfxazR7fghb5nsOWFHXjm+QEcm8yjvr6eyiJJ/Px7X0FTazstuW+H3zyLUPx5xGjl/YOHuzE+FYGHBLuNduq9z96LIb5/uvHXMR7uwLqaNgTqK3HHu9+GazatQ9/hCI4e2Y3j+2fxpX/YhhoS3NW8MsUMwoVJ9PWPUJ5kQe07GY/iF/d+HfVNLWgO/Q5qqirRVWun08wTthwuFC69XxFQBBQBRUARUAQUAUVAEVAEFAFFQBFQBBQBRUARUAQUgZcMgReP4KYFcjE/gXhkDI/+6PvUi57BdNFES+giCe5ZWkbn8cITD+LIfg8CTW+lzEgT3vYGE5aS4PbWLUegrhkbB0nSDu3BUHIE93zfArctgfWhgwgnKrE9fT3lQqrxf0lwN9UHECC5ezkIbpe/FktJWFcvGYSb2tuTw2P4yl3/htGJML7yHJCeLyqRU7mZhHQb/vLz78XGqzuxpoMyIZ6MQW6/cO8X8fDuBH62O2mQ20Jwz87O4qF7/g21HavJRi9HJYbRPvR1hMNR/OCRfsRSJnR1dcHDJ/c+92OYLA60rboe45kqdNa3obbGive+O410fBKP/vxHvJ7A7v1bcf9Pc6jmb6rJVRcrKlBYs46OOIlxfjHBHcPj930dIeK64ZZ3oTXnQVuIziuV4J4vUX2jCCgCioAioAgoAoqAIqAIKAKKgCKgCCgCioAioAgoAq8sBF48gttE2RBLNTwBN25513sMp4gpym3kaPl801gW6UyR1sQ2uDw2OolcBrNVLLhDBklNF5NE0YSmrptw7Vu9CKedqJusgtWURa3rGlope3B1agk8Hg8aKyhnQmabPiYvU5AHMU2eEJqXXYdQ4yz+f/beAzyy67wSPJVzBlDIGWigc7NzMzUzZcsKlJVXsrW2pR2Nd+yxdz273zeznplvvd7d+bz22quRxrKcKcmiJFKiIinmJtlk55zQAY1QSJVz3vO/QnUD6EyyKTb7PvKhgFcv3HtuqK7zn3v+z/5PPlp9ZDFFwpj8vGaVomP9DPp+WCw+bLujFS1BC2xSbJa7bfhebNJZ4NtaxObpEpxOJ1wuF+1KCogwGaXT14SBjctgQyt8Cfpm5wrQDUSpuNYhEAho9QiHw7yVAcOb18DfFIDPaaL7iR52Xxcszkas2fYY3MFhbAmXEOIujt5CjDMbJvQk0yURZ2J6mgknxepELFWIEZXndpcH24aa4PVaYBb/c7UpBBQCCgGFgEJAIaAQUAgoBBQCCgGFgEJAIaAQUAgoBBQCCoFbFIGbR3CTqtYZG2GnyvrBx7pvEB5his1oI8Etu9iZbIzFxBWE5LIBJpORHt0uEr66d0S1vbhwQvoaYbH70TG0VXtr2Yb7NN/qAj2/xb+aeR+1zWamLYqwxku2tqF7IPumJccv/+d67fCdH7r8u0uPOkhwy7a2aRhrtzFgMO+rXT9Pz/KYWS7x9aZTuUZuk1fXrMGlqGIRbjTexGavF0S9KgQUAgoBhYBCQCGgEFAIKAQUAgoBhYBCQCGgEFAIKAQUAgqBm4zALcF0ShJJq100ykLb6qlE5n4hmeNNRki7vV4jhg3zdh51SvvdLcPl6ylYLCSshfSvbfJaK3edzxaCW20KAYWAQkAhoBBQCCgEFAIKAYWAQkAhoBBQCCgEFAIKAYWAQuD9gsCtQXCTmbXTjuSXt9WYYaPxvccQa2T/FZnrxQT3Lw8/9WSFgEJAIaAQUAgoBBQCCgGFgEJAIaAQUAgoBBQCCgGFgEJAIfDOI/DeY2zf+TqqOyoEFAIKAYWAQkAhoBBQCCgEFAIKAYWAQkAhoBBQCCgEFAIKAYXA+xABRXC/DxtVVUkhoBBQCCgEFAIKAYWAQkAhoBBQCCgEFAIKAYWAQkAhoBBQCNwOCCiC+3ZoZVVHhYBCQCGgEFAIKAQUAgoBhYBCQCGgEFAIKAQUAgoBhYBCQCHwPkRAEdzvw0ZVVVIIKAQUAgoBhYBCQCGgEFAIKAQUAgoBhYBCQCGgEFAIKAQUArcDAorgvh1aWdVRIaAQUAgoBBQCCgGFgEJAIaAQUAgoBBQCCgGFgEJAIaAQUAi8DxFQBPf7sFFVlRQCCgGFgEJAIaAQUAgoBBQCCgGFgEJAIaAQUAgoBBQCCgGFwO2AgCK4b4dWVnVUCCgEFAIKAYWAQkAhoBBQCCgEFAIKAYWAQkAhoBBQCCgEFALvQwQUwf0+bFRVJYWAQkAhoBBQCCgEFAIKAYWAQkAhoBBQCCgEFAIKAYWAQkAhcDsgoAju26GVVR0VAgoBhYBCQCGgEFAIKAQUAgoBhYBCQCGgEFAIKAQUAgoBhcD7EAFFcL8PG1VVSSGgEFAIKAQUAgoBhYBCQCGgEFAIKAQUAgoBhYBCQCGgEFAI3A4IGG+HSl5fHas8rYxyuYJMOle7RKfTXudfUK1WtL+r1drx2kmATidxAh1MFgv0ej0Mep22199XrzcbgVq7lEpVthFgNBrYJjf7me+d+1crZZQKGZQrVeQKFVTZFwGT1hedLvZJgnEbwfEuNozMGVXOGVVU2AX1Mu4Nt27MsFzKo1IqoFCqoFBkhbR5zayNJ6fTrPrQu9iz1KMUAgoBhYBCQCGgEFAIKAQUAgoBhYBCQCGgELh+BBTBXceqWkC1PIu50BxeemY38iQLKzYbOR4dLEYSWSS3s9msRoAXi/xTuC3ZSB5abH6YLQ70LV8Jl9uHJq9F22snqJ83FwESuqUoCcYKpmeKyBeqaGhpgNVmIcUrYYf3/5ZLzSF07AVMzSXx0oFplKpOGBzDcLsd+MSvb4DHbYX5NsHi3WztaiUDcI/HyojESvD43dpeCy+8myV5Z54VDx1HZOwgDp2Jco9Bb/LC5FmB9rYAPvSBVbCaDdqYemeepu6iEFAIKAQUAgoBhYBCQCGgEFAIKAQUAgoBhYBC4J1BQBHci3CsUAVbRC6XoRJWXtMaQ2rUzyuEqe4WYrtc0l0guEW9XaokSKwWEY3GUSzrYDW64LSRDDLqYbpJik5NTa6x7HpU5xW6t5Nq+UKzMfBQLlK9XCohHs8im6vCFfDCSDU94b/FCe5aFIXdTts0JfblGHsNgxzyuSQSsVnkywXyrkmqcHXsm1S1XwBL/XI9CFSImWyiyL7aVhWciymkUwVEIgUYrSY4vG6Ihtt0Cwq5K+USSkWOoXQC8egsl0KUUS2k4XA4Od+pXnS1vvB+fO96x8H7se5vt04Ku7eLoLpeIaAQUAgoBBQCCgGFgEJAIaAQUAjcGAKK4K7jpTNCZ/BQgV3FyjUDVHKP4OBr/4JYIoOf7c3AYPPi01/8NwgEAmi06mHU2OQylcMlhMcOIEli8b/92TcxMR3H0MaHMLThIWxb24E7uRv4jHca6Fx8Btn4FHKmRuS5e+0G+BzypNtrK5LUHXnlHzRC7ivfPY7zsxV84Y/+BIMr12JFkwke69VJyvcuWiSmy0mtf03OVDXiPuC3I+CzX1Jkk9WJpq5VKOlPoln/c4zH3Hj1SBCBhiI+l2cfveQKdeDyCOQZKCljaoKBLW6NbX4YaHdzpVE1e/pNTJ94Bj98ZQw/fHkMj3z8N/Hwx7+g9TnpezcptnX5or8DR62uBvhah9A0FUa75SymUym8cLgF8aSBKwEqXKUixjdqe38jIIGMAoNlRcyE0jCbTQi0+LSVTFcaB+9vPG6kdjXsbmQOuZG7q3MVAgoBhYBCQCGgEFAIKAQUAgoBhYBC4MoIvNO865Wf9J5/h0SozgyT2Qa/34tCip6zuUmUkkmcHknC6AhCb3PC6vEj4DTNKzRLqJTzyM3R+ziRRej8CZw6E0LV2YmCaxk6WpxI5VtgI9NlFDnxO7gV8ymN4M5YrUjbGmAz354KS1GdpqPnEZ+dxIljh3EqVMJUOIFgtkr18jsI+C/hVtWKeCLnm05rRAAAQABJREFUkUgCiRRgt9FoxHdpQfQGEywuP+wOB9zmDIxVI2ZncyS28yjRH/r27BmX4nT1I4JShQGFMpJRAk7tvxB7VyP18pkoknNncP7MCPbvP4VlWx9FjP3OwKnkVsTcaLbC4vDBaTfBa80jmspidiaDcAv7EcfSrVinq7e5evdSBKSV6elPH65EJAWb3QJ/s5ej4VYNFF5aw5t3pIbdjcwhN68s6s4KAYWAQkAhoBBQCCgEFAIKAYWAQuD2QkAR3BfaWwhoC8y0Fgl2LYfFVEVy9RpMTlHF9os8DKYm9PQNo7MziE4quGsWBGJZUkFHWxsKuRS6e5cjHpnC0y+dwI++/SdITX2UhOtHcd/aZmxf26I96WqE2YWiXMcv8bFDGNvzFCItv4JIcxsVdmY0e26/5jSYrGju2wJHIIoN6zvRNF3GQFsr2r0mWsXcwqRMtYRc+DDSyTBe2N2Mc7M2PLzVgPZW9yW9Q28ww+xsRkN7Hnc/9BDM+yr4+g+pIM7SSqdEq41LrlAHLkVAyKkscpkU3qAHf5Woebsb4TQ7YeM7lxu37oZutA1tx4rxQdzNAMuqvpXo9NGmhHGIa7ibXPr498ARs91Hax8n+lesRoM7CetBExLfNSLZRHqTBPctPJreA+jeKkUos6BZxObm8OqPd8PfEoC3pwkWzjGydkT1gau1Yw27XCa9aA5xcQ5R2F0NN/WeQkAhoBBQCCgEFAIKAYWAQkAhoBB4+wjcfozoVTHT03fXDBsZqqLLC6/Hi3TGzGNF7n44eczldsPFpfoLuVMXj1fp3e2oTqOYacTuA6eRmTmJ8dFzMJ6YwFCbgwrIFo0cePu2BTUdZS4ZQXxyBHFrGHFvBblS7fhVq/c+fFOvN8DmbqUPuRttbaRfTCX4nHY4LbpbziJiYfNI4KSYDSOfmmLySAfOzwDxNLObXm6jD7zeaGNiTRcag0F4fQWUSG4XmANRx26hSKnLgbb0GIFiotlSMUeLkjkS3AbkKVsWcvtKm8nqoed2B5qCFnR30iYm0KD1O+stOqtKoER2l5vJJYMN4AtKGR37Ya0PqX50pZ7wfjou4yCPfDaNybE5lDm/FulJf4t26Xe5YWrYLZ1DhNxWm0JAIaAQUAgoBBQCCgGFgEJAIaAQUAjcXATU99Yr4CsEY6mQ0/a6BrZKEll2kDxduun0Rjib12lE94c/kESXK4nnDp7Fc9/+9+i1fRFDwz0kxnXobzBqFgZLr7/+v8UfuIzZiUkceeMEE8BF4VlphtV0OY3p9d/1Vj1Tb7TC3b4RznIZn/0tJlosVNHUHiTZq4P5FoakWqkgOjmKyMw5kq1dMDusXEVw9eFaYSLAEpNtlmnboiipG+zRDFAVYqeRmk3i4Bg5Pr0Jn2EyWcayrhggsHo72S4NuN9bwNq7C/AyuanXpdPU27eigruOWJk2LcVSkf2IKwAUtVmH5bZ4rTJhbzFxivNOHPvO69HLaI2xUhsHtwUAb6OSdexSs9lL5pC3cVt1qUJAIaAQUAgoBBQCCgGFgEJAIaAQUAhcBwJXZ8yu4wbv31NIZlfL2l4nuMn2kPm6Uo11MNr82pvtrUEYhpux+2gIc+cOIDIXQpTevLKRg7wyY6adcbUfcrEsg6Z9RSaLOL2mzfkCTPT31t/KjNrVqnyt96heNtkD2lndrmudfOu8X2VHKVBFmU8n2OUqVGgbaENzbbMRIbllV9sNIsCAVrWYZEAriajEkLjUgsJVzd7l0nBW7d4GswOyBx1AsO0Gn/cePl16T60fvYcLqYp2cxCgp1G1kEAhn0YkrUNDtjbnyBi40ji4OQW5Be86j50ExhfOIQq7W7AtVZEVAgoBhYBCQCGgEFAIKAQUAgqBWw6Bd5ngLpLgrSI6FyORREsPfwMMFvpe8zv0Vak7IZrLJPsKFYSjJZjNRvgaPNDpaEPxHoTc7g2goXsQjb7zaOS323Qkg8OnZtHuN2NVcwOM82R0mWq5dHQM+VwBR4+PI5cvQUwo9EYLmjqGWU8rutu9cNqMKKbDKNLn+9ShHUjGZvDyrr14ebKMZaPTWDZyGI4YE1mGDbzWCpOTCmaLCc0B+0UvYBJ45XyUxEUWJ4+eQjaXQySTQ7mqh8XZBjO9dweXdcLttsOqS1NlXsbcVARz07yG6ugClcEmh5eKVeJeTEOfOs8EmsD5CC0NvB6sWDXEelVgzIzR5iGPidk0bVkMMNhbYWASxI5AgZ7YJRw/xoSQ8TSq9M6uGozwBILw+IPwu4zaHpk6j8jUGLIFIBQtQ8/z7N5muF129PUycEDikRbHjBRQZZqdRaFQwOhoGIUiy1iWjmREW3cPHE4nHCYmXNRfph7ORnpWN8Cky8JLW5kUgwUjE3HelF7WVh+xsKBvWS8sxNBlYfBgKbNDLGvtlsLJUyEkmGCUVtda6MEdaIfb34ZggwPN3GW7at/Wzqj/YFJJqq9DZw8hFp7Ekz/Zg/NjE4i3rELRVsLEeIL9JEymyUay24aA34lAoMbq18cBi0bSVQ9/lxkejx7l0hxS0SgOHhhBnv0rq7dCZzShpb0XdqcLLQErE5ReroS1GsVmJhCdnkA6V8LoDNutSqKddigOWvV09y+DmaryoMdMPngpSPU6Xfu1mI2xLWNIJtI4deqcZg2SFe9wkx12TyssVjOGhrrYp42g/T1tV2ptX6bKeHQihnSa1iKw0l6Dbd/mYbJNM6JT04iEpiH3yVKJ7eSYdHi4M1FnR6tfCwgJZiUSeQkmikzHI3jte08ixDrOJjvYP7w4cfIYohEH9BX6mesMaOlqpX2RFcb8HD2pC5idS2GGiu8SFa6lih4Nzc0IBJu1Pid9L8skjePnaFvEhH057mwY2PwdTDirY78LaXYoJ8di7LtVJnf0w2Sxoau7C05a7Nh1cdogFTF2PkSroxAKVFIzlAVvAy1oAs2wEYv2RpaNc+DiTVaZpFAkyXZ+ZATZbA7jYY5FxsVMdvZ5C8dRXzdtSJxw2+q5BBbf4Z34q1pJsy8XMMb6Z4iDzCFFziFGmwdGuxeWagJW7hn2q1A4Q8U8E/wywaXL5WSeg04YOc7FCmpx7RiEoLo8Nn2WAT4m/+W4T6bzHHcWBoGIf2sbE4O2I8ALAy5tltCqUmVblbJz7Cc5rb+UOE+U6IpsYiKF7i4Hy1nEqX3HtHYwNPbCaLZggHONy8m5lHfQ8TMrn57VEr6GJmcRmpxBlvNNlhY2dk+QNjU818E5oyeoze3yoVp/ZqFYwlmWM1/g3M7PL4PRiKbuTm0ey06foo1QErMkkgucKz2c56R9mpq8CDZ6qKSeQiExjcmZJCZmUtBxHtWb3Bx7LnT193DVDudP5oxYjJH2cG2ul/Fx5uRpzk8JBljzbAMqsTnX6412tLc3arsMfdmzfE6Gz5ubGMWup7+H01N6xAptCNOe5tixI3Aw2aS+bCRmJrT3dvB1fixqCBeYnLWE6XOnkEnGtXlC5gudwcJ5yoJgazsDQG3sbyyv3cjP/gxSkTFkOMmHZjPafGLxtRK7KgImjpd8HnsORPnZZET38mFYbFZ0NtHH2lqf5bSHXv3H/L8Z0qmENg4y2SKm4/x3BPuJ0cK5gtYrTrPM9xZ0LRvinG/WvPNr1mMX65NjgHEmltP2C/VhXaROFgaWG91mlAu1OWR2/KyG3Ryfs3gOcWrYGfjM2hxCOylizv/VphBQCCgEFAIKAYWAQkAhoBBQCCgEFALvEALvIsFdUx9X+UU4NjuDTDqLRruLX9Itmp/1VfkxUUaVkiQ1SpiczJLAssHpd5MkeO8S3CbDIBq8+9DIhkqSYDp0kmRsuxOVdVR5U40rm3zRT86eRDyWwEvP7kKMRCn5BJhsbizf7NS8cAN+kl38NpxPhZGJTWP/Cz/AxLkTePnANAlu+jST4HaeOkRym2TmDL+823ywBa3wkahu8tlI+s3TH/zCX8lFkCWRd+iN5xkoiGNkLk5/VX7RD24m+dcMZ2OAhLQNJkOGhF4ec6FRHD94hkR2HknujqZO7l3QZ2dgCO0AV7HjldMutJKQ8nf2wWYk1TR3GkIKHDg+TV9wE0z+TSSKrXAty8JtzWHf669gbGwWZacfFaMZnQOr0TVgh67VSoLbRnL7LEb2v0oFXAV7z5RgsHlJCK1Ba2sDyYFGWEl8CekkBHc5w2ckkzhy8BTJqzzSBb5Dgl9HArvR6IBFT4Ibl9bD2TwER7OJFFcUnfoDmGHA5Revj6Kic8Dt66fXupt2M63wuA0kPS4luEXZn4mNIsGEojtf2ofxiQifAhKQQPvAZrT3m7BmqEkjuaWo17fJ+CCxUs5gYuR1jJ89gSdIcB89G8a6h0fga6nQEzeMo9ZpEkd+kkJ+DPa3kOx0aQSX1qM06S37D8vs62DgwWXQCO5krIBdLz6PeILKQjPJXbMNa7e56B3NQJHTdAWCW1YK5Elun8XZQ29qBM+OIzMoVUmy8R7Btg7oPO1w2a0kE0kAX3UAXx0BIbczkXOYJnG44xcvIUkyKlKQFREB+DvWk/hzo5nkspekGuMNF9o+rwVrTpNkZvALXpJ/NnLIXWhgy54bOYbT+w8hktNpe1PXAJPHMujEoECwmYEakk2CWbGQIhF+GLPjITz59e9jKpzDXM+H6aWdw/FTxzE9wyBRkUQng06WgA8Bku0WeqPrOR9NngvhyLFJ9nMDciT/Blevhd7dzD5K+lSfJNkXYUDqINIkmSNpBoXMdvj6GUAy69CjP4R8JoHnXya5nqvA0zQAu8sPAwMvzQwgmAwxktcZnD91EK+/sgcpuoGnWa/uZWu4M7jhtqA1QIJ7KecnSvRyiur/GEYOvoZwJIZdI2ES7IDNt4zPYFDRGUAbx4edHHAtWe7V2+fG32VHrGZQLqYwSgxnGSRLc/6Q3RpgoCLQCW95HJ7KOMKJPHafoOe5wc65pR/Blma4GttI4Os1wrE+fdXKIAR3EbHQSUSY1POVHacYkEgyKMh5lbPCsvWbsewOBuBasZjgLufpJT6F+GwMB/eeJjltYn9p1AIhHrefBGUGrz33C+Zb4Pw1dB9sLg/8TR6SwbQF4oP1xDSfYt/PJXDm6BHs3XMEEfbRKKMnjZ2r0Ni1Gi1BD9o7G0noGjRTl+r8M7MpBjc5PyUZDcwk80xibMcK7mb6J0UOv8l+P4GjMzokiwy89K1nYM6PVQxaBEhwZ0g6pycO4OjhKew6HOKYt8PoFLK4BZYmjgeHjnMqCe6lDPf8XC8B0eOcS8cZJDvL1T7pIgM9nOuN1gC2bFkObzOTqPJfAEJwZ5JTCPNZI/uO4ztf+S7mqh4kuh5lvy3jyInjnCM4xkt22Ox2uFub4WAwScZi7dFFbd4KnTmA2ckxyDwhpLCQ8TqTC6s3bsYajuV2v/UCwR0nuT8XSWEPz9Vz5ZO3h+OLnx+DjiOsdxI/forkf9WK7cYGeHweNHgY6Lwhgrv2b4ZUdALHdr+A2WgOh8Y4v7JFrcRYCPomBvhcHjfsbT1w6jiuiUXto/lifSTAd/hcDEdGOR7n67OG9VltpUc9CXuZ++pzyMi+Qxp2iYJ+8RwybdewMzKwqM0hNhs4BVwaOL3xgaauUAgoBBQCCgGFgEJAIaAQUAgoBBQCCoF5BG4iwU0yohQlKZ3Gntf3IUUl1VxkFHkqGU+OkJglafTY7zSQ3CTJTXJsYdLGUnaairsZnDwZooqSKrZsiqTGWSrm3AiBhGhPE1p7SYKQ7BROb+n3+19264qKWohmJ4nEAEkAPYmdaCyOpCRtY4Gz2SgS4/tx/vwYvv+jZ6lUM6Ft8C40WW1odKRIpORw9PnvYIzK02zio/C2tWOlNwknFdLu9kEUzCQnJ0ie62ago0I1kgOaqaw1CglBhaCRyjJROmtbhSrtbAipWAw/+afvIJ7MIeYZhD7Qg3tWWzSldmjkIImWffj+PySgt7TgE5/oRne3A0VmKDQa8gifOY7TR04gZfcgzd1DtfVwjxMzJO6P7N+Nqdl++IfXw+cw4m4/K0jFZGR0J8LxLE7N7mP9LDgy0AWv10XVcS/6ggPEZJIq2AwVu6/ilReeRWeLD52tPpK3JKgN/SCXgC3bgNRMBKef+w7SJL0SVRsV5k58cGOLRn5REsv2Z+uXElQAJ/HG7pNIZMtwdg+jx+SFx1TVCHG9KMsX1CPt2I00vZO9HidWruglmebH+q0tTBAaQfjsDhRmLfiHr5rgpOL3S19aC7/PWlONMzgTZbslGWiQdpsIzaG5bwt6WtfCTULURQJ/nEr8E0/sRvyOO3FyahuavFbcvTKo2chcvV9Secv7i/e7gQSU2dGMgSAJ2ywptnwFsUiZSn/W2CAKau5sX90lpLJOI9hKhTDxfwVRKj7/6Ttb4fc60NbPelDN3pEap5I2h9ef/SaJPiOqn/scevp60Uoyn3wNN1lDQOXwsddYl9dx5LwBR8cMJIIasOleEriVLKrJc4ilxvCtv/lzqsA9+PXP/Cbb1YfeBqpwFzOSV61ylkGCbHwUO17bhx2cI6xUMQd7N6GJKuuNbq5aEJuE0BEUwkb8zV8mqFz14tOf3Qovy8qey3vTI5p1FfJx58GdiMYL2L+HJK6DQZdWL9q61sJDlf6APovJk6dw5PUXYPa34uiJh6n09uHhe7ppxcG5qMw0cCYHOlY3wkj/3BNcGcFORZWnCUYqVk0knM0kuEVVLMNKR1sc6Xuo5DnHxXDq5DiOnBpHgiSrpW0YXiuJT6qjdRw/Bj0T9rG/nHr1DZLgQMx7gEpqB9auGaCa3IEV6zdQyVlG5PxBZKP78dQ/76Oa14o2kul2riQwUb3atPJOtFSo6K7EcGJ0D17f8QI6e3pg/PTnSXTb0RNgckhtEhQiNobDP/g7YpHCzjjrR4Jw6/bV9KOvIjJxFpnMSfz0iQQqeg8+/un70dkdhNNE4lOLGl21uW7wTfZF4mTQc+UHx16Ec8gZziFJKriTTM7ZTwXyQH8vsdVh3YZOKqTDmBl9nsEmJ/7r7tMM7rF8n3kYPvbdoJNYMvATG3+OavAknnjqLMYZ6FyxZTV673CiHJ+ivQznmsn9+OZfv4INW+/V9s4GqnMbrCy3gMO5guR4mStM5qY5VxyWlRAmHNyzGhbW32NIoGzM49XnvicRRrR3B5BnEKDLFoaxmMC3nngSZ06fg7dlEN7l96DVlCNmVPaeHcPMzn9EzteOf44U0drsx8PbutkTas+UZ+s4P+WSMbz86j5+/lXw5tEDzBFgxcqhZSRv12J5Awc2VeSHX3sRZxk1HN3Thpd6qBBmmS1cYWMnqb3p3n6qvaOInj+E1OQk/vYvS/wcbMZnf2MziV+uNJF+yUBwOTvBFRsRba5PcqVMzN2LsmcN1g9JnoYKZK7PJt/E/ufOM5g0hnvv68X2+3qQLTOZJMeBkWOne30jDFE7568SMkxgLCtwTFQ7G4mLxcrPNgksU22tAz9bmJT1+M4fIDw9hlePGRFJyeqXrRjy2FHNsl0YhBw98yq+sfMFbLlru7YbuXrLxr5RysUxe5rzFINQEzve4DOsGOBKDUOVq7uMJ2AsGPDT7w3CYvej6/c2we3heJhvTb5cYeMSFo6n+Mwojj73OOJ5A6YMPTC12vDgCln1xUGYn0U6kcHLPzrNgIMT6x4pwOzi/MuwR5n9aGF9ZuN6rnZZhnsebrhQn3Nndmj1ae/swq899utcO8L2I/lfxy6S1C2aQ+rYmUlwX5xDrlB8dVghoBBQCCgEFAIKAYWAQkAhoBBQCCgE3hICN4/gpoqsWo5QGTaDV3/2FKamJqlG3ckl6QUcOt2FiiGI1R94BIHubpCfWbQJuZ2LHsaBnXvx9I/2IU1yduzgAeQt3Uj3/A42birj1z9R4fLiRZe9Z/4QJalO56NFBlXJJB5yGsGdoIqPai8udy+RqJg59QIO7j+F/+/rT3KZexP+77/5XXR2tGBdcApJquB+8Z//FHOzCRzTdcHeX0bDFh26fVR6tpGcJpnSeGiGGsT9VJKCBAG/s2sEN60iSEToaaegJ4Egyr5qOUvS4yzitJl44mskvtJ6LP/9r6K5tQN3399OkiaLVya/j3OjB/C3P0xjkvYMazc/hkCnmxRfmeRGjqTvcRx/5uc4Q+5A9vZeJtf7/McwG4mS4H4RzulZGFZ8DEG/DZu2UAVHIil6fifV9jP46SspKsBNaOh9FL6mHvzPf/QZ9A+1wRJ6huRtCi+/8Br++fHn0dLSou2DG38Vg5t+FW1uPTZtMGFyzx7sffE7iLp68Yp+IxqbA7hvZaOmrK4v8q6WSXDnI3jzzRdxfiqOZQ9+BoaGXgyINTdVf3qdkDSX1qORNjCzuj/A8EAQX3hoBbIzB7F/5C9J2AN//zgVpd52fOzTw3DME9yyDD8yRkL//DE8/q0ncXw0jv/tzz+O3g3b0OOJodsdw3f3fR2/eOLrODnNpfepVqzo8mLLcON1ENwsK+9PFg56IbhdWQw2WeHI6HE0X0WMdi20W2cAY57cJtF9iT2FcGpUkJYKJMLGfkzFrAH/9C96NFNt/Z/+4xcQ9FJ1yTZJM9jy1a99G8fORTCw+R5U/V3wkZC1aVEmIbhprXH8Vex86q+wK34XdifuxBpi/qnfeQR2WrqUzk7ijT1n8M2/eRxWVyN62V5dXXZ0+EiE3QjBTXI7cv4VPPfs8/jLv3sey9dtxb/7v77EYIcXmwdMSISOY9cPforJSAFf/29niUkT7nx4LdvUiUYSf6jqUCnSnoak5RuvPouTZ9hwWMPdh0/91ofQv+U+tDnCaLOH8ePXXsCRb/0Tcv5BhE56sWZtN1WsLWAMhIk5OV4NTnSsobp5imrw46TICtL3TZpdDVFj+8leI7hr/Y7BNSG4y1RKn9qPn/3sVZjbhtC26YNoJlm2IlgbfwaSuzkSsCeffxZxWgLtZhPr3Q2I6P8D2jv8+PK9axgYKWH/9NOYGNuHp757nnY5RfT23k+rkiDu//CDeOAjd8JfOgYfdyG3v/WNn2CYAZS+Oz+C7hYjOok7m51bjeDe98TfYYpRrzdW/Be4Wzrx29sH0OAs48DPjmD8zAl8/bu7cHaKti8bV8AcDKKZ/eadJ7glCMAVJfoi+wQV7EvmkC2/+nkUg5vQ0WjFvRuakQwdQOrgizh3uoqvPb0PnsZWrL53K7qoWqbTEgy0RYqO/oz2VrP43lNlHD9vwzc++Qls3TaI6thLGpG6Z/cr+ObXn8J0skrCeS3uGvLME9yCDduLlinlzDhXpozh2Z+/RJsm+eCJw+dz4He/yH5vSmPH88/RIseIDY8+BmNDD5oaZmDMhfDN7zyJl3fsw2Nf/CM89sA9WB5IkZhO44W/34fTJLij9iEcHOnAqhXduGtjxzyeggGJZ85P+fQ0XmLbhSMJ7ZiNRPK/+g9fwfLOtVjXGYODn5Uv/9V/xbE3DyAcbMEc95bWDZwT1+MDD3bg3nuGiNERnJn5Lg6cA77xD9NYvWkIj35iPSoMbDr4KINGcI9yrh/V5vq5uTQGv/hf0LRiNdZta+H4LGlz/czULrz6+jie2jnBix7A+ns7GHzhvEGS1iwE9x1NyJ81IH2kgmyA2ngJ8kiwRcYBLT3qBDc/2WizE8fRHU/gzLH9+PnsY0gYB3DvR7ZwvuhAeWoHSpxMd+0kwc3xHefnlKt3C9zsE8McS6V8HNOnSepPJvHMAa6BYaBx6KF/Ay8DGnfbjzOYVsFPn+yjur8Rn/zkchLnXGFE9LSurqF4uR9CcJeQmDmPXd/9a2Scvcjc96cMnjbjge19VE7nkZp4GZNc+fSNN8+gzJUDYl/i4ueyENxL6zOZ78TnBwdJcG+9UJ/dO1/T6rP8DvbPDfejwa5HW4FB0Hns7GHO1QvmkAvYkeC+OIdcruzqmEJAIaAQUAgoBBQCCgGFgEJAIaAQUAi8VQRuHsFNklVn8HK5twmbHvwQVa9zGBh1I5lMYepbWUzH6IOp/Xdp0Y1c/mv1DGHVJg9M3mHaeJzDSFsCoVQTXomKNo7kHi+r0QeXXv/LP0LWjGQTGTitKAV6vyan6RXso1dvcRLx0Gm88NQbmM4asf2xf01bjAYMUUnZFHDCam8GGvV46FP3IRyO46mxOManTyCzZSOMQR8Vhfz6TrLnRKNbU+11BJvQt2oVhttM6G8juU31uIGqNCt9yvVUkKbp1z2y40e0cUgh3XIXCVIP7r6jl+RJg6YgNVGl2r/xIbibe9C94zjVuVOIRh/FuRmSJs5ODKyyYY5exHPHLLSW6SHB0kP7k3Zs3/yAphZtN9hg9LShdUMLPFzS39hCEqLkw5333K/5R/9o14sUIOuwbfsW9C5bi+HeVqpTHVQD0uqk6ES3fz+WsSGt3l6YO7ehb2gNtq+jX6udy+9psVGg3+nqh/twLt2IE7ToMOaqmvdtkepLg72RKn4u+V87TIVzBIPfZdI/KiC5cp8KQ1EzEyy++pu7qOK1sB5H5+vRxnrQr9c3gIe3ryL54adVh4ckUwuWrdoCJ9WhJnOYLagjOV/iXobdMMfARAK7X9iHs8dPYGDtr6BzWxCrhvvRH6T1BNfrG612DG9eiw/99sN4bc6F1148AtuaNsQ+toLkGWhbcbWeyULraYdB25bm9h7Y2YZBjwsFquI7ejpZvmESPE1Y1i82CIzs0IfbT2LuamSP3WHHwx+8j0RqJ3rbAvDaqcg39SBNy49u2vyQO4eO3sA5+ldUKjIVcMVA9DyyseM4fGIaPz/gRevGAXziV7ahs9kNv0MoLi+q7VvRG7fho5t/ghLLfG6Sfbvixt19tNMRv4NrbVVmcaSFxen9R+hZ+zyVp8149HN/SA/jbgYE/Ah4adFBIl8CDAObPwLfVBj3/PQHyFVCeG3vSZyebsKH11LhTC/iodWr4W+kXcsPdqJijaHrge20nxnEnfeuwFC7By6Sfy6TB+seuJtK1xJGZsv4O1r0nLcNYu/xdZqHbmdbL1xpF31+aRFSond5sJ1kVQPL00eC0cWmo3qVDLLbxnwBEjiy0mbI7ERrDy1w2MVOHjqJQ6y2rNYgb8e+x3OIi83Jsbl8HUzMVtk/5MBczIwDZ4foKdyK++5cTa/pIH36fbR6IKE9sAoOBmPsP4txjCawcttmtHYtx5r1A+xfLtgqndzNHOf7cF+rnmOtQm/nOO0z6AHcSz9pA5WpFaqQqTaemqMfcozqcZKSZlrIGNn3JfDQsewO2NwBLHM/CcP0JK0g4vS/phJZOmdNvn+tlrvO99mX2T/1JgPa+4YRaO7A3FHawHRzdYl3Hef2tdh61914ZEMP3OzfHvpu2zCIOx78LTjbxuj5/CKq5gJ2vHIYI2ei6PoQ7VuovE3OzSExO8v5z8lyEHiJ4HHFiq2hjyrrZqxfvQ+fus9DejOJN188gU5rLwokucX73GhvgjdItfi2O+nBfBR9pleRY+N57txK7/QGbL7HQE9+WvikuplvQIc7lrWjK8A5hGrfbHxS89+Wyuu0zzX6UbNuBlrOdK9cg7sfewQnaWXzwo6jmLbSXidzJyMG7Ed8ps3o4vy0El6/F/20t/GRBPVs/jDzTzRiw+phDPU3oJErSYxFF9Zu7WTfj2DnVDPOhJqxZf0gHv619VjRS5sOsTXx0U5lYBjTtIDSU3FeqSY133AOYZLAFRRoSXLi9Z/TI5wKZc71FUaO168bwsCKVjRwrJjMJW2ub+kbwJHZMbS/8ToqqQGcm6rAR8ujYBdDOdYywo1epJIWjoMONHD+7e/rh9s5T3ATbzvtPfRcBRIP7UKKllevHynhxKkA1jy6Bo09K9HF1RNuenBI4KzC1w0rxvDxLbvgt1Ww/2SYAZkq26oXTfSJX7t6kCsaZvDcYQawOL7u3b6G1k5urNczGMElD7nAOlpHOdHe4tRW0XB4XWOT1RcynxWZc6CCik0HB+c6OxXzRs5vRn7e2T397JNePHhfG88UdTrV6/RKj00eQiU+vqg+d3FFxh1rOhbVZ/18fWz8vD1+NoGOJjdWDzGngbWgYWdhQHXhHNKqzSHU43Ne0OYQlvDa9bhGNdXbCgGFgEJAIaAQUAgoBBQCCgGFgEJAIbAIgZtHcPMrnM5IP2iXjwR3OxWRVDCf4xJ9Lp9+6tm9JGDyF4hq0hSLNoOVS6TNPqzcNIzhTdTYTR7AMdebODTqxOvPi+qO5Dl/Lr1u0U1+qX8IuS1ftGsEdz41T3A3iTXLJJM3nsHz338N1s41uPePfxf+gBfLe0jGSeYpuJi4z4EHP72dpG0M//wHtGkZiSP7hw/AQP/rTt7DTEfeXSQBXASgkwT36pUrMRw0YKB5YXPKs8u0JpnBkVd+hLmkEanW36F3eQfuXE9LiqY6OWpF/4ZH0Ny/Br1f+X3kzo3QTiWjEdyrqfIeGOzB7DF6mB62UL09BMw8AB8J7e1bH4KFySi3dLWRxHCgSlJQPEabmEjTwISg2+6menZ0FLavvYEMyYNt927Bui33YpjknN9Gdb+3k/Bw6XmAqj2ytFlvD3KdD5DE7cN969pZ9tqmE4L7kX5Kxy2IPh3mMnHq7JjgrUiiyU6C20TLlOVrl2tJAgfcDkieSXJmVN+SRCDBrWPSyQAJ7kBz24J69LIem0lw9+BREip++rtKqsayoQW2lZtJtseoWnyV1io5pLicXkjugHmKNigR7HpuN47tG8GGP/4DtKy7C6uH3WjzCe61hJLDm9aiq4M2F38dwbEnjsBLu5YE1cDkwoSSu0qfFUKebcLyt7RT+U8yK0h7hhxJ5UJvF7INQyRJSXAPiKv79W12+qk//MH7qa7uQn+Lnkk+C8S9l1h50Ukf2AwDIHpmH8ySIatQLSm0SybGJJ+0aTl0TAhuD/6HD/Tj45/aRs9dxl0YOaC7N7so1cNFPT7KAFQ0b8VPJmk1QNudQrHlugpWFYK7MkuC+zCe+cfn0fPZP8Sjn/9D4sgkrL1+2oHURraTBPeyLR9Bc+g87un8C0xH8yS4T8ETKuDROzbTqoS+y6vWkMAPYpDBgDKtGu751fvQtPZOrOuwkuCWJR70BeK27v4yVm9uxsuvHcafP/EnOF+dwZ4Tv4FB+ibfsbmPSyDciDT4oKePu6eZ9hAkpwf6B9DeqtG/i9uNnsGytXZz77Tj0DM70Mt2E4Jb63f8IW1pdznQt5JezvTS7h+0wznHAMP4ZtisnXjgLvYTqvvpxEOrHqaQHFzFpKC8xvEmgxBZLN+2lSpt9q9WM8e1zHmyB7GC/stzrVTX2oXgjhErK9uOfYLq3SotTIpU1E7PFemPLysBSHAz+aFRRw9xeia3k+D2sW7LPI+zqWn5RP/6UDiPZgaTyBRzf+c2CS4ZuAvBLcG+mQPPYbqHfu89G+Dq+QIJ7lY8srHt4gNJwIq3tL/pNZx7/gmSxDG8RILbE0zg1x/sZvBICO5ZBju5gqAgWLDKJAwlUa0z0E+MgQ2ruuCKevGjoyn8+MXj2DTkpqt9H8vB5J6OIHzM+eBtJDFNz/Q+BgALXGHT/ug2Ersd2HovPZ4ZJHC7N1LJXGWgjSpsriLJn5ujAv8iwc2oLduWcxwToBotBvSsWo3WFvpN7wpj9m/f4EoIrqjJMhEy7WcCfKbZUeT8VOBc40Q/rXf8DKC03/85BhTbsWENA2+ttXmjVPBhzdYudHVGcOanTYjvDaKLKwI+SIJb6HzZHdUArANDTOwb4tz2Bu2MqAyn5YkkKa1ahOBO4vjrzzApZVqb66uWIO5YN4wNtEji8OVW1uZ6VOl9vfNr6ND9C8rp+6jmr8BJe6hmjiO7OYdEgxexJO2gGJhoaOtkUG2AwUYmZNTuUftRytF2a2wXouFZvHq4xNUgPjz2x2ux6a716OU8IfMFLN0cFN1Yv3IXbBMu7LOUsI8Ed7nbBUdgEDZTCWvWLEOB/dNg4GcF8dlOG6Su9hYMFLn8hnNTcJ2XAQuuUuA4XPj8BUVZ8qvMY0xmzdUwBdpVVZwMlGoEt4yDGsFt9PbzeQHczxVMzPupBdMKDGLGSXBnZ04sqs8G1qeZnYvuKBfqs2Hlbq0+U0yi+YvRFBeSONHwQD/K9hp2Zn7uL51Drq/sS6qi/lQIKAQUAgoBhYBCQCGgEFAIKAQUAgqB60bgnWU1LnksWQf+r7kW8MulnmpasVUQOuXqm1xHtoibnCtXyJ/zh7Tjt8KPuo5blGluH5NZkWwCVXaFLJfbU9Vpotf22LkJ+oGmEGqjwtomntJ05OXS7ch5LjWPxui7nGJVTSjzC3uJX8arJCX5k/+RruCPCu9TrZBMF8uGRZucQU/RQh6J6SISKZLCxSTyTD43PcOEZRWqhYULIOmhq8xRiRdFjERnkkfERqWiLdmWe9BLXf7mwxxeKz2nmYCtjcnt2JZi4WB1UdFLkq1KFZwk/ZT/5CrxkuZl/J1kINWXFi5zJ3/B6/imbNqbtXpIMRzExtvkglMwWrTxHCHv6FMuBKzstT6x4KT5e8l9BBP589JN7lOrh53EcVNfI+vhoaKPthM8ud4n52914XLtWeLTTDuVAn2+k8Q6Uq5gYoJKUu84JqmkN+SF0qiVKjU+jtT4OSYOlXSh9KtGhu1WZfvxzxrLdOHeV/5FQ7CGo5yktXGtHa58zcJ3BKsA1aZ+4q7nzvotqeCVsCqT0M+nWWauEqADOj2PwwzIUO3LslusbHPeR9pwLjTLhHIkufJM4mhmor808WElJaxzrWpW6NtbzkeRLGQRZlVbWTgzFdsmYfcXbVJorvMgYexscCLFCSCXLNAimdYIJOTlWbolba9dwR/yunDTUcWso7G71WJHOy0QxI84Ro/iRMqp9QvptWwlbZdeK1utFRbeZcnv88+W87R+t+Tt2p/z/Y5tKMA1dPrholJcFOqCU72ctfEidxKfYCapJDntIktoXqqI57jTMQCg5y5w8c/apk2QJLKtVOevXgV3koRdA1Xn9gLi4RCzCHLqKdCfOT6HeDYPxom0h8v19VvM3+kdfpEH1Xb5KR1RW11xoUPWHyelYB9g0mEPCVYK0ZGfjiNtZh4HCWhR/ewKMsBm4mqXFX44I27ay6S54mAKIdpe6TkuJ0JhqtcLtMGiJRH7vfac+u21V5aA1lmcMLW/pO4uKtddNlq8kLjWs33cEiRjY0p/lHVCJllN5M5iaGg5+7eo/L2wMLdEOlrCBANXqZlxpDmfToSSHOO1OshP2S9s2jOZFFcez3q7XPw8cFNRLHL/BVv9M85gIZnsYGDFROU531941mXnJw1fBq9owZKcZUBtJq/N9RUmaZybIz5TMsdLmWpzvayeCKey9Ixnn+ANtblebqxtMg4432qjq36k1oLzJ9TO4vmFTFabKyoMaIpiOh6Zphf3JAM4OgYLtKbW5p0ZrvCYnaC62ZRBxMRAN1cqlLTncmorc8xVZL7q5LmSoNXIQJz8O8HJWALzKTisLEnts2Xh86/8e60N9HIfBsBSDC6dOcqcCKEAnLFmJjw2wRdw07M9hxwtUcTbxy6fXfQqqjDJgcx9C+sjc5+OKvQyP7uky8o+HarVZ9aQ1ea+JMecVh+iVsNOSlfDU37Wkb1ymdU7CgGFgEJAIaAQUAgoBBQCCgGFgEJAIfB2EbjJBHdNaU1ugsuMjchSTWvirruE3FhcDZ1mKMukifOHzSRH5QuogYnSFhEHiy97z/1FYZ1GJHmCAbSuW4b2BiaQDJ1BjKTIYbLV+Ykwzjz+Ey0JYAMtOCR5I7W+JFOjmHjteyS+Y/ThbuQX5AaqbDNI057DZ+IZJMCKJBNpzYwCyZOiJE/TCG4hCupbkb+EqcgN06IkinCminjraSa4jHHpfxFeKvIqRZJlJBoMJDKzJG8PhJMYJRGS5L1LLJ+QFtpy72KBZWJSs1UB2HuWY7iTlgIk3uwWB2wDK3kOW6VmAqwRbkKGF0ssI5WSABMTkrnxM0FgEw3J6RihbRopLyo7PkvItuWdAQzftQw9naJzvrhVWb8SidByUe4lF5OM4vMukD68VtR6lTKfRxKxwL9r9NXFe9SO8BwqyaUeHavacG/PNj7TBR/JDYqrtU04HhZb2+WA9DXtOUwAlwqdZfK2GRzPZLCP95j46avw7J6EfTaAnjYLnyltxyRrJ3+OKPdjR2iNQPVwueJiu5GoYcGqTGZ3ff1XqFtxQBe6hOQpMaqwPapCkl7XJrrgjSTsfMSdViZUogopLUzLtbBKxxOYHZ3QlNzAaYyf3YU3nmuG8Ky0etZIVaOxiuipE9j382nE0jbsKZ6hZ3sZif9xDckjKmH5qKvVMxefQWb2ME5zdcFOVrCFyn8fVZYuEl+L5wa5C5WX9Nzu2cJEcSQR516IIDVr5ngoU53L55DYrLe9jDfylOJaUasv369vetqK6EluNTeE8Wu9ZoSNRRw/cZ4txj5T4eoDvpbJAssuQAnSsktfktfL1keCONLv5seiJJBdvMkBUVbX+p2RlhibPrmequROemJbNFWu3FfOKpPokzFXrQ6x7AW0NzVioINJapdIP4Vs0ztJyNHvRgIOZv5dKxsJfK5AcDX68Mn/+Me0ncnjPKNVRXqUH3tzDwMWWZwNjSPCoNmR0BzHOJ/JNr0cVovr8Hb/kr7MNuJ/0pf1ZOXFPkmS7S3eZHy7mUi0CSs2LsfEVBYzLx6FwRlGKPphmJxe9Nz9e4Qzj98biDJZbh7W8hjG9ozg9Olx5jfIYoJJUSePhTHJlQoWrnwwcmzLUy48SWuvmrpXUBc/5N5mO4LNDv5OCxBiOTgs45b9XFT4DCZWmzfD0bAW//b3+5CI0gKGx8uZgxg/HcKByRCmJo5zP0bVtAUFqrDZIpxPF85PvAfnUZlLCxKoIuB9vQH42xu4AuVi40obyuebkZ9zzgba9PT2MShKGx4er8/q9fmJXUXbtGv4m57YMsyEYm4OZ3ZGMR6Ka3N9xRGm/3Ues+Muzh/sJ3y+zPU6KpzfHAnhODv3AOfq2lxf67wyCmQMUP/PO9fGQX0MyBm1vsYW5UQZmSChPTPJ557l3xkc2/sy8slpbZ6Q+UKrD8fiyLOHMPKzMD/zJnC4fAq2e1qR+lerYODYLTLIW8pzlUX14wyeBdBEu5omDxX36GZZWT5ZFsFNgqfXtwmmDAwxQBCkPc3cmXH8w//JlUlFtrGhh7ZbLtz1yGY0NgVw112b4PdzBQ5N3o0ccyfDcwiPTSyqT471cbIOHHIX6/PMAa0+M5Vpzn0jMNxTrdVnHrta89SwE8zq+/XW4Prqqc5SCCgEFAIKAYWAQkAhoBBQCCgEFAIKgYUI1Dnkhcdu3u91CdRbeIJ8ObxVviCWi1ROZ+O05qCnK7/dWi1GOFxWWK1MpEXCVuwghAzTk4ARNZmfy9ddTgcVm0ZSDyS46acaaB2mV2gaazc0Il32opGqYwq8NQK5Dl/9i7P2DVo7yC/VZEGKXLau00lyNxIrJCKyXIddKOnh9HpgC/ioIKS9CQnusrDBPJ/u0SRWLFix5g40dSTpt+wj0UAPZPOFJ2jf0g1U1plJQgpxVGsLEjlUyl1uu3ilEBSkpHnB5dSicp4oGzXii0v+l6oaa/e+eLfLPat+7LrO4knyDAvtLEwk2q6rX/EaIeRlLxOvMi9y0k7C3+CBxy1tZ2F7kvjiXgm0Q9++Gsuq9AL2eDBMr1kn8aJF91vbhNWSTV7nfy8z4FAuFqlIph89PbulDpfyP7UwQH3IyTkLN7nr/J0XHtaOCslFvT5/b2PfbYDXQ7Ws1Jn9UtpQCO5KQxAdqzfDn7cgUW7lknwGP9h+Qkpdc5snhssyDniyFpCQAi4t5PyNpA5G+kkb6ctcIZlcJhG8tPAL63P5W7FkOipiuerAyYx8zEOIbCKHbIqJ5Yhr7dEL77KgFqLA5VauyAoLIbouLaocv+rGE+QZZpLssl9uLNSur40XeV84YKn7JZsc4z7/suBtPoRlzTPJaCqdxOnjs5qFhYf9U6cjoe7ycxWMEV55PuvA4fyub/UyX/7RcpR1oBJZ9kqpAF2JcxiPisq4xL9FZTs3fg6zcwmYXHb2f5LYFs5nJKi9tKnJ0m4oXDQymMU7aR1raRVljuQqmaqTsxLnXDs92u31oCstLHi/RRvxFGV0NjaJ1NwM5tJURXM3U11stjGRMOdSv8+FVFYIcblSeoLsC7fasfo7Rjau7EsxkL+1nTeSIK+OgcGl5yy868XfeWdWuMpAXE6b63XaXK9z+zhPeTnXO/g2602CW+Z6UXJ39y3Dpm0ZDPZ31eb6RRNUvaQXn6D9Nj8OShwHdA9hLWWeEJBltQif5fBrc4WL84TMF3q9BKVpbdTZiyITyFary+CoMICxzEv8amsmKKXmtaJYd8Fipxc5I3HSL6nz1x4p19/YJoiJ8t6Fhu41nMHmMMhgRJL5LlJclGI05REbZ3LJ5CyOckVSoDGA3r42bXVRkfPR5epjZz1kr9enoaNPq48HHciXmxfUR0oq2F1mu4455DJXqUMKAYWAQkAhoBBQCCgEFAIKAYWAQkAhcJ0IXJ6dvM6L1WmXRyBPhWp6+gjOxWZxgESAixYlQSaK89EuYKFC1UeC9L5f3YgG2pdsXO+Bkx7cWsIwkjmVdTQf53flx2jebKDCtYGKM1FsUmg2zwjWn137Ql/7Yi02JEwSxsRxJkMOPlea/qz0BSWLmDNa0L96LZWDbVi/oZdJC01Uzon1h9yn9qV8/dZH+CXeQE/wRhLZVliohBSbk7e+yX1z3ElmyFJ0YfWrUt6LmxwSJboI0G++mrT2XKEQpeMLd7K4NLX3r/XTyCRrG+5azuRt67F5jRutXqNmH6PxriuWk0j6HD5IvCXhp4XLFxoaxY94garzWg+4xvsZ2skkwzNMOtcEk5/+uqyEKAwvbkI6iUWKjZiTtNGkxddXUyFxREWqNzAxJrbTT3wj7t62gckMq7DUpaPyoJXrse3BD2tEnNHm5TVGNEs95b1rbEI8anyPdA9uonUUjS8NFGoHlvwUok+8ps1UXcvvb20THSzHkpnewlSZR+jPEB2LIUav8zyJP9nmi6P9vvBHtZIjwVpGmn7jQnK76L+wlAddeP6VfpfaCT5X73cy3nIXx8ulkYsr3F5IeI73/BxO7f0hzp8fw5/+7ZsoGVz473//P6MxKEkLGdyS5H0/eRZTsQhshFKuulK9r/Cgm3pYgoOpyHlagOSJwcCFZ5VJbsfGDiIbmcX3vvL3VN9PouXhL8DXvQyPPbIJnS0+zDVEMec+ivxJJ46eJI0rC1Aus1Vg5UqPHq5KYBJVJrxtDjB4cjmc2VHLmSnkEtPY9bOv48zxg9h9biX2cP/45zfh45+7G71p5plIO7D3cBJPPnuaT7v2fCkBzprn/WUK91YOyecFFfqy0iXJsV6f621NTLy5vgu99Pku83NBVtbUW3vVHdvxO1/Ww+Vm7gcG6xiDu8bGUVqmspu3SOVttM7iaKXi3CBBNv124udjLoi7sWFzqzZPyHxR31YtXw/8xpc59phjgKt+LAyENVBhn5BlBFSLm9gR/d1ueBnsdTD4KM75l58J6ne82mttlLkbB7Dx1/4Yy2JR9K9ngtNwGAePHUeSKvy9P/sxxlIZ/OInXDnS2gFPzzCamKjWxhU+l6uPie1l5F7fVnHex29+mXMk1fo22h4xWFqrT/2Mpa817GSee7tzyNI7q78VAgoBhYBCQCGgEFAIKAQUAgoBhYBCoIbALUtwX/yq/l5qyhpdlIrOYfrMCJe00zcb7Zqyrb3JhgaTjaphJtQiKSDf4EUt6PJQAexl0i0uqbZTRSei6apGAssXdRLDVDDqSP6J1zY5Ci3R1uIv/7XzaijQtiGXxfToDKx2LnWn16uOPq4uDy0qqC7OkSivMjGW3WaHg8rFMolMUXzXNwONWnUiHeX/ogI3it/3NYmP+tVXer14/6udIWddqmm80hVv//hC1K55NyoqDcTRQJU7AdKCFHanvdZuTrYblffCHVFczE3uTOaQthRC6htJGGvEN99/K6To5cqWz9ALfHaC3to2WNxMZMfHaUndFp0siMp+tU3KWt/mf+eLKFFFXyn0p/RVSZhnYD+hDlSrnVwhgRoJhkj3KeR5XGxieI204bUoaLnOwACAqIm1TR4tF80XoXaw/pN9lMr5HK1hctkMn8kuSRKsVsall/DpUnatDy+9GQdPVTzpC/ShpjVOgSpXN8eBk17IvIiiU60uUmtRjWoLE7RbcOwV4mzOPCbmqBBmEsqBDlH+vrWpU265tGT1mtZepQSy39hWZaLKUpaBNQbXjp+ewORUhMkTh6mM9aO1NYgG2l54JYllNat5nes4x4hSVqwfxF8+NRthPMQFHZWvknhPNoklkJMkAVn7+535KbW/YmNrNa8hID1Q/PjF8oPEaiGHM4dHkKKNRN7IRKRBBzo62xDsDKLR56W9kwt5roLJclya6WEtK0LKJfGInmW7GumdT09r5gJgXE97fu3eJLYJggTWLm0TmRtLiE2fQXx2FKO0MT8TovLY1YzV67vR0xNk4kiqjo1MCmxwcv4u8R4yHqS/JjkPVzCVpBpZX2QwsdaewqEbZE6tVbDW4aQ4b3fTOr1Y1FCl7zHQ8klIbhMq9J23cq53OoTgrn2G1B+lZzlk19GrvDbXCwLcpXjS/lJW4sKhWgOHAZ4yVwbIuaMzbuKa1qyT5NFaxJWfHUazBRbOFTJPyHxR3yQoJf7mJVpileTzjJ9lda10HQwZs9rOi7Rb1i++4VcpPD8H8wVMT9JyiIR/U2sn/bh9DD3okU4yp0UkxRwJMejGjpOczpL8pgUWg0rtnKiX1kfmPmaYgGXBcgCpi9SpQs91SU6p46tWn3nspOaL5pB57MRv/J2YQ24YEnWBQkAhoBBQCCgEFAIKAYWAQkAhoBC4DRB4ayzNLxkY+QIpX2PneZhfcmnqj5dSSWK+Es4d3Ys3v/cdjB4RFeyH0dexAQ9vpY8xl847kyRn6AMqBKHJbEagieRTwAtfoxNOEtwXeQF+aaa/7+TxI7RRSCFvcMDI6/xsMctlGQBRW5cRnZnBy0/tQKCN/ssDd0PvDWBg2Ip40Yy9XAqeKjPBGa0KAj5+bb/4MI3VKCVGSWJkMR41IcMv482+qrZ0mzd+Fzap1JWJr3ehAFd8hI6EhpUe4iWSuKKmFyLG4/ejgapYf6MDPndtGF2EU0cv13PcR+kh7EXO7NN8h5nf8G2SN7UixifO4Pyu52BbpYfN2aeRdl7xBHhLm2Aue20TD2udRFkMMR5gfzaTkHI1aBYrjTx+8UwSO0zglssWsf/wOCkgJpbzkwxiJlGhJa9WGiNV1Fann4RYjTmtkeU1Emy+GPMvMqbEmzqPKWI5PZWirQ+LRHLZwPFzsSwXrxKLAxN3eX/RVkmRuJtFJkGf4v30nPfqMPCpfvQMNDM4wGeT/xZPevEqNjE4ZOau3YLkeiF2FJnkHJ7Z0YapuAu/9bF+uOhD/17aSrkY4ud3YHwihK9++00mD7Tj3/3FE+js7MKdg0xwS39pkyFMNTJtPsi0yroKCRSIl35qcoTk8RHou9ZB37kOdi6p0Lyf2Tz+7ircLcTicmC/JQCuMc4JeoXBj4rGOjewjb1UmodQSiTxzT/7R0RmE3B87N9jRf86/NYHhzHY7qGvv5EEKvtDYxNKjUE4hXhmxKeQHkPkLEn/ig9j+VVcQVMEuWmpOec7h/RYzsFMbCk+5ku6i3y6lIoZHNnxTYyeOICf79yAY6Pr8K//6D58mbuX9kay5+cakQvTxsdL0lNPwMTGKDuK2ZQVI4d0HPfAI9uF/Ga/5Q92sauODSndjW/sv2aOUWcGfYNWOKMFba4vcM63273M8cBEwBcnJ+325cwMKplZ2q2UMVcwIOij7zU/j5XSFAQAAEAASURBVOS0MgtZJWlrctCn3CYjm3CV88iH9yEaL+CpFzpI4Kdxj59zg5kDRzfDPQOdnatWOFd4OU/I6oCLW574FnDuVJh7BG6/i1ZZTtpx3YxNVq6kEZ4K4SePv4xAexAf+NKH0MuG2My2EXuW4pdmkQiP46k//zLC9Co6enKONjdFPOLOw72kPjL3MX7Jz12Zi2qb1EWU+rFIBif3T8HOQJnURxy/BDt+TCyaQ+rYZbPZ9/QcUq+felUIKAQUAgoBhYBCQCGgEFAIKAQUArciAjVm7lYs+c0uM7+sypd97Wtt/XX+mdqxBc+XJHJkAKgOm+YX3Awi4TimoyK3tiHYFoTPS5UvlXIGJto0mOyw8HiApChF1IjNpZhEjGpqJiOsitJN2AR5KhWZosqM02s2GUuisY3kqvbeggfLmXKqlE9TmDHZJL1YM0yC6KCqVogcE1XHrgD9oPMkfFIRZKnoy1EKTncSKoBJymi3E9VhlZ7EYeQzCWSYnDCrszJp45Jn8c/as7QSLn5zwV+CT1X8TGVfenzB3wt/1erBm8vrlTftzld+u/4OT7vQdtqxxdfJX+Lpq6kt69dc5lXOq1WABBg9fqXtPC4T/PQDySWziLLtCkW71m6Co9Z2VH1Sdo9sMo25yRisjEiYu/isy7TdZR656FD9khKl4UWqC0XFL5v4qktyNjNf6+0hx7V6zeNe/1teZatdWft94U/BSbvH/EGDibYqDpKK5iwNTlLshlnEU/RBJoGum/eOllMlcV4pF0eBBHc0yb5KZlz6UL3MC5+x9HcdfbD1xNJBMjzgYp+nD28smqa6mL7wVbE5mSev2acrtEUoMcFqPFFEkmScg6sSXPRZFuXxwmfVfmcfzpWQyjChH4NJCze5RzEbZrAoiRRV2GV6Uje5SQY6xJ9a7kX9LRWoBvH5psq7XMjXVJlErkLbDMGhIuVZ9NSFT6hhLHguBvviAe236+h39btevFKOzP8l1xPnpYQlD2okpPhWZ/M65DnXOKlqdrld9FFn0MHIstO7XawsMiT6UrxPgX2lxEBWIU/ykgp5Y6EI4fGkn8n95bVC/2ktSaL8LUVYCHq9oNfzyuuEJC/ROz6bzlJBX/PWlks1LlSwFcV1LoM5eipF0hX6SLth4+oWk56KYM6x2UyWew4uzp/i2Wy3M6Ep+5AEQVhqjgmq8yN5vpapPJaCMlErl1aUSc6K9RPzkrJe8kPOZ724y9gq8ZxLey4ryzLl5ZlU/ebzYh8lPvBWeDw2LQAgPSzHObqYY/JJ9i9pIsLE20vuA+rOczIm5JgAd+1N8GWTaPfgT15wmeu0B8jELHNrrU1kxY+kj9Tr6S/PpIkpKt5lrqc2nSsOCuCQYPsv+Gzh1Tmq9jPhSaS5iiJL/2xZZSKbKJNlHOgZYKjIGJA+w+PyNG0M8H7yd5XSbjPtOaTD2AwpWKtpJirOI5EuIshVHxJwqG9aTopSnB7YGYQ5jmGVOZLP4q5VRzu19pS33L/qD5t/rVApXmBQKp+xIluWhNUmeKwc6yy91UqCusRACftOlp+FEtyo8oeJyWwtFfa5BfWRuc/JYInky6hvspqjXIxxVUkeEc59JeZBkPpIMuXaHCJYLZxDiJ/MH9cxh9SfoV4VAgoBhYBCQCGgEFAIKAQUAgoBhYBC4MYQWMwC3di1N3y2PEz2+ldfHZeH60R5Wj9wnXeU0+Xr5sWvnNd54Q2cJl+8RY2lqdnmr5v/Cr74LmQwckn6tPLL9LOP/ylCZw/jpQN6vHiwFb/y2Xvw55/5LFbQX7RBq7yHxN4m9PdX8W8/EsTJiTy++r8+SSVwIzY/8Rl0tLvh43n6KkmT9BHaDSTx+F+8RO/XBL70N4NYRp9ZvlUjQaQw3Mhxkljg0u9CgrwqFZrFFM7nSLrmnbQ7cdJ7txt3f/KTmAjN4Wv/x5+hbPTitfsHqezswIZuKmk15W8RxXwcrzzx/2Lq3AlYHv0zGFrXk0wEDVYubkIG5UhMFehVetWNLE2BxJDsWmHZUkux03hg4Zrm61HkfdOpLIoFobtEA7x0kxNFOUcSn2yCUFT1TRLKya6RJTwoZI2WBI1tWNvkF7mi9rBins9KZkiWSaNcZZM+wEvEs9fiu4OqvDj+u4c6sbUlgu/98yt4uhRC3zceg31LB5i3kInIeH4hxER443jphwfxL391EINbBth262ETW5ob3AQJ8bKNhhOI5MJIprzaHfLZMhWIBZi4PN7JKojqWjaxRCmQRCpmqc8VMLhJjWu11v7UcLqIVZXEHRPTkaSuk+eNXWs1L9z1u7+NEdO3ET89gG8+vQZ9zU50P9RDAqf2sGw8hPH9j5OwAh5/fTXJIS99yatgLtRrDmejsx1GRwD3bNgF/YcCOBafxN995adYvaIZG5Y9AA8JI96GhFCcXvZ7MTs+iZ88w0RxJKbv+1/uQDNVyT4mTpReIrWU+UBWNYhP7ptHJmDKjMB5ZxvWdrTxndo2cXwPzu37Pg6eSOH5VAe6e/rx6W09aG/ywETyDxUzmrtXIK8PY+bkKK06EoiSpHKQdGcDUMU9w2DVWljbW6g+r/VP4Uk1LOcBFnJSbISk/9XQl5/ypuw10jjDPm5yZNk8tTNqpbv058Wr6u9J/2VCTDK1+STJXCprF92Cf0igTZS3qHaTYHTDTcsOt5N2HXKI7yXG91PZehov0p7hYKYK/1wYFSpdC6Fp5Lh7AinqpdmHOXhKJItz8RzCI0ysyHkgSssN2qBrimTB+0Y3UYubbCZMjU5gz9EdWNOyBZF72kg7AqRJUc6HkQi9hoMHDuJ//8ezVJl7cP8X7uGc2Iw2Ny1lojkG3NhfSeZ6aQvU5GO7Ubldw3aarzkcff0onv5/3sBYawNMLWtJwpK4Z//OcNVKjEE/I5PulpikslIMs9Ps4xzhw8RknFZNHnT20D5q0SoIErnlLFdhJDB9WgI5tTlPer+UWcambNPnDmLk9ccxctpG3Jo4jsqcj8ULncroGJMLM69CKU8LI85PhFDbL9fy0pbFHAMTaZ6vecQIAU81OJ9x4XPuQhtLsuIEn0VSmbLhLO12qlSkW51N2PrRj2n+6zLXJ3J67Lzjq8jptmBNp40Kdik1C8L+eGzn09j79Ndg3vAlmDZ88cJcb7G70Nq3GucTKUwePgUKuxHjvCL2GmCSzUK2gvZ+Kuupsh9e9mnoc1FsDfwpvOPnsOv1gziTNOO3OU+4OF/Ut+j5vZg78wKeP9GFn5/swqp+EzZuo9c/61z7jJXenuY4Fm90fnbwr8t9AtTvd/VX6RO8Oh9Bdfw7LPswXj/6IeYH8OHuPodmzwP4mBMhgya/FyYLbWia3VSfBzC45oNo1M8tqs/RsAGP3tGM1nXNFx4bkfqcfh6nwx78464V6O8yaPVxzmNXpjXKojmkzDIJdrQPWzqHXLip+kUhoBBQCCgEFAIKAYWAQkAhoBBQCCgE3hYC8m3w5m1kYyWZVjyS5Jf8BF/TiEdJYpJAESVdMh5GhF/8LFQV22haaScBYrcaSdTVVIPpTAGyJ2ciiFHRl9KSIqboAxrH3Ow0iTxRYHr4ZVXPBI1GTYn11ivDb9tUkhbp3Rnn8yKTk5jiEuTZGH08y6Q0ymnMzk4xQVaJCleqveZZHvEHTkXGNAuD6dkY5nhNUdcEOxM1NjYH0dXlg89jmicpSDAY7LBSIdtB8i1BVbW+EEYpXcXEWIjP57PcPEbcEjOzJLjTSPPbfpm+DJo6TJSmVGZyXTgxo5LQb6NSMIe50BRmjTOY4R6NUmPK9/RMbFlT41nhamqHu2SG307yhfUITU5oWHU6fJrvd4VqtkI6RiVuHvFcFUGyz2aSQTnaAsySOI9SQZ6smJDMpJGKhhBzZDAeamQSSwt8Pi71Z7k0waSQE1Qz5jNRhOgBHJqO0vM7S/Wzke2VQGg8joYOq7bsPTE9h2ImghQVtSwaVbds09B5RD3NSARZdpbBWMmwj0QxEyHRFqdXcCGikUChmRh9cyto85jpf5pDdHIaiQjJffabIlmTWDQC5/QMUh0tVKwzMSBJmHJulirgOGKsXyKV0OqR8BRIQmXgthmpWC4gk4phYopln6Y/K8kt8S2fmpylBQKX8DNIodeRWKOlTKGdidT2kijjMv9pWkKMjhrh+//Zew8Ay67qTPe/OVbVrZw7B3W3pG7lVkIoEQQIMDa25mHGngHPe88exjM2Y57NYA/YYGyDsY2HwRiPLRONMTYSGRRQFlIrtNQ5d1d35Vvh5vi+dW5XdVV1dauzStLZ0umquuGcvf+99tpr/2vttSM+Li9R8MNcQxobJ8qPHLgVoiqddBqnxQpaP5M+op7UEqQXKGSJfoQ4Tw5HNDgUUTLFQXyliBJV8mMjUhxxCZYp5GWU+o+CF/X3Q3J7s9R/3MnV3bkkDK1FhOXhQbAaPopVBawGFRs4pCSkcTTAYXMe8npDlDWRs3lRTx31z2msf79GPfXqGyBqlgeabKSSAzoyOKlkhnzapGoIMnZrkdAvPQI9YGK0dIL0OYsX9+rwYfLZGsk65tWB/QPIFQdzRshvmx7W6IEDGuofIkqymZQaUbW31UFWRcltbLsPLIa1Vhx4kb8J9EkldECDAz4NDUedsQRtqCN9A/QTMpYk/UZ7lxpIL9NMBHc9+QcsghNGWKEoqWQiJUU8R5z8woODA0QCQ7wNpVVhbPgZm3WkOmAvBDqKSHGI4slhiPcpGYbYHKYdoUJYmSVBlTyQsulDpDIYZFxVOACwxG6MQdIhhDQytpz7UJcQhykSETowmCQFy6jyRAJXiAoeRgf1HRiSnwMQ61og/hgrxcyARpMcjIkMF4geTSX7Ndno414dUIOkwSAHs+U2r4fIzIPFyOAwcu1XJzIS9BSdMTgyQtoZIlkD9TFNjA9r6PABlTh4r5xltwcRuHWZEeqb1MiRJPihqyEKM6mkDh1kDKF/67vizoGp+CZPr/B5RJrxSwR98jB6H/kZGHIcE2WUaT7FWKKv+wfZRcIOEn+4Ud3dTVwJ5BfnHVH/8cY4cmv3GHPG72gyqHoShJeREyOjx0m/UrQ0IbDJ/twwB1UKAhuu00/6jAiHMOYz6KABDYJLDt3iRfEcOXyIdCheDTd0KY4MNyB7XkcgqC8/Q+QlD5PmIwxZHtI40edJp45RqOeYh0hznJDj+PFybHepj+WJNk8x5nBykfO7XG12HG2DhyGiGWcZ5r1smfRFg4dV5ZkTHT2MuYg8BXRg1uYO5piRPPJEf0DCT6TG1c8ukQSHCzfA2WbYXTNAvySHxyGHc+g0SOhDR9C3DeqNtpCtPKBYS5fqcYCZrvcQuT7MnHUAXDtDCeYW8nKj680rM5JEFxJ03gieMTqTLD1O8ZJ4O0Te9nC4wo4KwGN+6mccpEhV5EUe8EMqwnwWjFiaIcYkTob2jgTzVYx5DL2HrjjSD9mO7PvJ++Mn7/ngkN2DiHFC6IPRIAfScltwzEyMsdMpB4ZE0SNneeT68KF+R6f3oH8C2AQhZON0Ra3WEsYDToBC3uaifqfNwxDa5p8zXDLYHqkSu5n4cD0OKz9XlLRJESayue0Z7Gd+HvBPt2eA9gzQnhHS0Pg5YDLg2B5gOIUdcjRLh6CnDTvbFTKlQ+Y91LRWcfdfFwEXARcBFwEXARcBFwEXARcBFwEXAReBM0DAQyThFEd0Bl+XduzYoc997nNqbm7W2972NgjPRvX09MAXEfWV30cKjmF94U/v1sgQC3PI2CyL3J88MgphWdJNt3ero7tBDZ23smDu0G03LNNt1y8j+GoLEXtb9J3vbdN3vr+V7cOQPt5DmmTr/c4hDveDvF3f20TUWbMuuvX9am5p0duv6+D16Vi3028L5HKlcEC7fvas/vY3/1D7IXkeZQGeZ/v6yASbvUNhXbTxMkUgTBtZcU89qUxk2/59eyCmirrk6juUaOnWZZdv0OWXr1d3W1xdrXUsjCEhZ2zZrpTIAZzao749O/X9L9+tIbbVf+sJopwhcd7wJouZ9urH352EZAvql//zXbpo3TJdt76Nw9RIzQCxYRF4mx/8ijY/8FV99ym/vve0X6s6B7Wqa1BxIheX3v4xLSaK8c5ryPsN4Vsu8DwI7E33f1kHD/XpE1+4n63ZHr3+jbfiVAgpu/8R+mpSLZe9n75YrXfc3KJF7WH95G++rPu49tL2vZBylnPUrlh9jxZfdKfWr1+h//6hdzrRtC2Q1EbS7H38/+jQoYP64Cf/GfICYiqBeJEOQtlfpH9W6BOfulzrVof03d/5fR165jlt9WW0FQIql4kRvRjXre98r27jCuf71Db6Xe3YuVd/8fc/wsFB1HIGYg7ia/Xlv6runlb9j/+6RAGcHX/33/6QyNQhbQ3hROFQx+zEeg6a69J///ivad2GlRp47CsaePSreuDZYT3w3BBR7JBP/pg6F6/V7Xf9lpa0Sm9YcUDbt+/SR//0q0pPZBUcMZwjyrbdpJaeRfrYX31QHUTQL4oc4pkjTr/t2bFH3wH7vhGP1l/W5FzPb8rqecjv29/+et329pudPrO+syjhKZl5aeFkizskzJHN39Jg3y594OPf1s82H9S6izt1MVc1sF7V4Aa95Q3r9NY3Xsx42afBTV/VMy/u1kc/e49SpNSo1pvDpgFW7L3q7OjUZz+/EUJuQt/6jf8GedmvxyANhyDoMhOQiYFm/dKvf1xLVl2ma1bGdfWquJJ9W53r/h/+WPf/6EcqhFo10rwRR1JJKxsOERVbr12TG9SQaNRv/N/vUHtLvZY3Q7HNkPMTt7OmcgrZfsj7I/rZ/ffryfvuA0eT5bgSpHW56cagkjgtHnzgCYdgfOf7PkKf9+rOm9dDSIUVC1kiE3RMYSdE5hH98V2/rWcffkbPIh9JHEIbNlylDZddpXDxRUW4Nm3p0DNcK9Yu1q9+8Be0iBz1117cw/gwwp6a2q6J1FbSyhzUn3zgt9VPaPrQko1E90Kmj3E4I4cJvue/vk8r1hD1XXmByO4x3fN/vqV7/v5fdDCQca58Bt3FZTJnsldN7tLef/sj7YGo/tp9B50xVyIfeyzRobf+6kfUSfT42y7aJw+ko8ndcy/scQhOS6/S3HYzMtyuX3zPlXr3e67Q1h/9E9c39PTupHPhVVA5xAGSSy7WG3/pd3TRkjq991Y/xN2APvs/P0gu7gn9dN/V8oWjuvMOyLuoT3sH29C/Qa3pPKKwb0LfuPc57T80qu41b+C6XTcs7deNS/r1L9/fxPU0Oq0C6VpRMNirlraf0+XXrNYn/vrdHFYZUgfj3XFqnbiTj75j5xKU9ejXP63H/unP9eMdHv2Ia9XatVq5dh2HdXq1rCusIRxSP/7hA2poW64b3/kBtbYgk2+5ivz2OPI4CNCcRj/58qc1NNivz9+zTfuHcnrDHbero6VDffcNKXskp2XXNzrX1h8/ri1cI8GLNBxco4subtZ/+d0rNIKe/uaf/G8NjI5rKw6FCk6NKN+vb+zQG+/6ENHiPfq1n7+MZ+IowPlg6VmObP6uRvt2608/8hW9+OwexS6/StHLrlab+tWGIyTQslz+lmUqjdO/W/5VgxC2j+yoqL13ud561y/Drue09e4vsAlgWE/244RD9CPN7ejQBr3vg3+glatXKbL7K+Ty3qm//trPtH0fDjJ2KmTopxVX3aGVV71Zb7zSrzde4dOO57brc7//1+jgFP1CKpYg+f1bNqils0u//xcfZd5t1bom0opA6pquH8HZ8xdfekS7D43p+ptfp9bWJkfXl3AmNKx4s+pX3qEbrlihGy5f4YyBIB1aLUO2p3dq+zPP6K9+9/c1WsEZs+hK0GBsJ+NqamzRf/zwB9Te3qSLmiCwiQjv3/G4xgYP6Kv/cLf27D3k6AnTF12xIXXHh3U4s5xrmd70hqucqzK2T8WtX9HzW3bpj/7XdzSWYndBDseCN6zW5ouJcu7R7/zpR2hPmy7vxSF8Wt4Uy8Gd1YEXHtc/MwYPTnr0UG4Nh2+26bK1l+EQxHmbegLZLuvZ4bWK8fp//a33Im8JLY6xV4f82jPbs3f3Hk3Wr+VaM6M9y5w2rVjepf/4K29WS31ESwh193C4qGE3fOTwbB3C+RmGXSQUq+mQtSu1oglnGWPILS4CLgIuAi4CLgIuAi4CLgIuAi4CLgKvRQQsGNrOKdqyZYs+9alPKRaL6ROf+ARBpW1nDMf5jeCeWS3C97yQikYcdHT6WFiWidYOEOEF/znzc/P87oXMCUTbVQ1X1UVEV5hIKYuKfanvzXOrU37JC9kcrmuFUCb1BDyhnwO4LI/pfPX1kMfUy3uxRLsaWhepo6ubyNROiBnqOg/Ctr07lujiYMmUehc1Qu5nIBjY1k4HW55fBxFIYS85AZraG9UGmR8BK4cg9Vj0a5UFe7M6Fi9W096U4kHyeBOCVyFSzCI4m5riTp5Yy4NqkcD+UAMRnl6iIXuctAZxIparREibb8OEqpaeggh66l/X0gMR7eGeRH06DBZtiOOEaGojsnFQASJXgzGidU+KpDkE6olU96mpm4h0IkuTB+jDmX1t7SASPQ5p39HUSpQ+Ea44CwzjmcVD34fi1MtfJPcypFowTqqBOX3PfTw+sOqADAn5eRb5smn3MQLOastBkRz42NBOhOfRkqCRs9pBrg9voM6JRu7utsQJYfVxH1KV1wq/R5AJYhfV2d3s5HSOvmCR3oRB0m+GpeXCFURNvLGe/mlRA04X59DDo7c4tR/Wb/RHUzuR9zm1cYBZRxMyE8YJwjOCYdIp0P+RaNSJ4C4frZ99x/o6Bgnd2Is8QEKP7uP5Mxs5Aysvp94lDxDxX52BFfewfokliKD0LybFDQeS1geVJppyxDjzozJaZSdBIETEM1HPrewkaG2EFJzC6SUbWauQ5fANIovmoOpur0P+kRsS83rYFVHDklzcRG0HwnUO6dXR3a0GcmYbuT23OJQ5t7VxUgwEIWWpDH1i+apNvn1Ep4fr2jjgrp3dE51EgcdIG0O7p+ps8hKsJ4o7AZHeAo7IEY8p811vgKhlcI0SvR0n5YQFxzu5I45iFU8gwy0mwwlkuHZwY61+1k7uS17zhrZehYpOLTmUjrE9s0/sU5bjnefji6DYGLfLvj1VavcyGU50mmzWSsPRseghJ7I3aLKbo/4dyGFYkT7LOAwGhgN38rB7xM9Jpx2EdNcR0dtUv1NJUrHE41F0HH0ZHq/tCECH+IK0Fx1QO0uTgcdIOTaepp5+Gj8d2WH8kqonwrgLBIlqpVaOQnLqx72YHyK0r7e3F6KTQ3Iht+s4UJTYeqf/Wul/H3ngmxIHIEULDoZl889W7HBezjRoaFLr4kUa7d6lsbYoqWLiGudsgxBtNpnJ0KcexmaQ6OT2xXVEWNfqH2GAzOkO3qiNwTjyYkR3V08zUeNE0dN3RWecgyyy6gPzSAMOXX9ZrYvQkaGUQvvSpHIJqYHPVmG0bf7y+RkjEOj5qWcin7NlgGhxIqcjnM1gGqqJy6LJrV5TdXP6OECO6HhAvWQAyZCWpJ950ES9Vmp618skZbrenJcNOIMIKOYex3S95ewOsouonrmqri6Brp96Ap9jLjNZj9Q10g8cXJn1in04SBGyiHz6wvXObqkYByJ7TeYYA40dHYxRqZl5Z2zYj5ORiHzD6OjYs3ksEGkCD3ZfNIch+YMa5JGGS7jOdHtBZMGhGOM7X184b57iPzXE7ADbesZcPZHn8VG/k4pr5nxn+st0eSzRpgYOxzQ97ffTHv6b2Z6JIXZiAPDEjPZ4fOhf2hMFw/bmCN+nn3jsFHahaGaWDjmGHWdxTOmQ6T47xWa5H3MRcBFwEXARcBFwEXARcBFwEXARcBFwETgpAucxgpsV3IwUJUZYQQM6JU/eUCOdQhDAXqLovBAvlkj4RClKPHYaFRdfcUgJ20LuN4IbUipIihK7x7lOUWLEifFYM4sPktvKXHqtyMFpxrNEoqSxgHwPs4i1ywiM2STGzLuBhx0IlyYHLFvXh4dSDpnmhHtDHHgge4xAaGmGdIMMCkJazLxXMZ8mVyspX9gfP8Zlh6rZFQyx4CYq0SKGozMOxrIKFonSLpEmYWQ4ydb5MqliamyLh895IDDr69jmzqGUMcgK1vpODvDMOPXivRKX5Xh2crHSVz5IvxDpD+ZLUWJR7SMcGmjkIByGU8rFONSFXy2tRGFDGKTZ5l0iHQxnsTkXnCb3h1Imj2mE5N9TKUosnc0YBzoavrViRCSEI8xkk6UogXoZHxqlXuAJkWMpiMtFI+C95JImTy/YlUmLYFcOgjFnKWiPFi975SOkaTFO3VKUFMktPkq9jQip0YukRYF08dL25tZmflq0b4U7EyVOvxWJlB4dxjFhJ9gZU+pcpFeBbK+vswMpSZFBfazvzqSUOXSvQrqFkaFB5YgELZLeoGgEKiRgBHLFHBWWVsHyK1vqB8uNPjqeMdqQ/rEnEuNcqAMrH0S1HbBWVYrUMNaHBIkexco+5cHhBKkLMRyG9LXDR2sHpxLhnSa9Qpq0QOA7zuGN1hHcDsLO0uQ0ISc4MZpwXNHQ0+dsrKak28illbe8xURVJkfYScFrZIehYkbKQrhxNUMgGwEVM5JyGs5aBLelzfm9X/xtvbhpp276g79S+6VX6SKS3q9pDYBJUXkuD1GUHh956ZGHJhwGtqPCordnFVIUVXDgTJBSxMb0MCkvjAQNQuIHIH1bbSzyfF81D2IVIv1JIcRVoa6cY4f84oDgMpkz2bNUGcU0cs5N0hCdUyLsQV9FLL2DRRCTogQl7Mjd7Nz2DEIQjZMGyA7WLJCCxtLQAJFzTdXbNyXDtKWeRPBOyqSxkZosj9VSRHlI52POLn+0CbkIEjlKH1L/MXZY2M4Tx9GA7grjRAr7SkpnOayR1FDHinUG6Wtoewu7Uix1x6mLdC2C+6Ev/Zke5hpY9EsaWHyX3nh5i3OZ7suRGsVGVRmnVwhiuBHnih0iWschgLW+BjtIcDsA13TL+FiSfiUFEA69KoJSgehFY3GgZu0qTIITaWMsXYldIfRbUxMR74yPSaK37YDZWkbtWgutP6LWH8jyzBQl9q6lgLKxMD7CM+3ARvoyR5J1G0s2tqN22GUchwNpPzzlCXAHV3KkOzJASgwrhTGeyfxH5uzpYhjWNzYz5tBVpCix74+Tj2pKJ9sHfUE72JYDLZkn4WBJ0cRn2FkwtenKDsYsoamm9JPVH5XsyJPpehvno7Q3T72dgzQRQNP1BmoUr23U+py/7TpW+BDOzxLpNCaTQ+hLdAoHKTJ4cP7g9KK+ba0NjPtjjj8npZiTcgyMLMUXesL0BbDW9F+Ig0K54jEcRDioLL1PKUv6EOaiJLtl6I4ZpaZvLUWStef0U5TYzWyuyzu7x+y8hhIdVaHfipy26WDHzhVzFoTJu+0nfVYjqW9Mf005cGa2xzkbgtQ8Ga6p9lhbgnaRuqoxEXVktKZJatjN1SEm24ad6bEpHWKqZ1qNzWi9+6uLgIuAi4CLgIuAi4CLgIuAi4CLgIvAawEBWyO/siK4iQRlHUmkspE1p14sateuuoaYE7V76t88m0+y3KS+AYjpllrY4tnc7BS+C1FLZFu8AWwgb8JE/lkHZyD/jdiLNdaxoIZE4E7zLYQDbHe2yx/Mqb6BfNAQPLZh3IjfeLRGz86qBKRGgOg7KCF1h2POsyYnjczl/hFIKxbfcYgOW+hPlRg5ku065WIOh0iN1OmBMDpZSdRCVU/yEWtDxIlmrG88ycd4q7XHCK6TlAA3ICLR4lBPXCDC6Io4aW9OXmpURsTytYJlOASGEDZ5nAVwIEStc58oqWS4yUza6OT3nP9di/q0q50dD8b+ZzjgLQNRGuEZEZ4x1VMWOWgkrPkSCLY/aWnq6Tnp+1Nv2j2NNIwRRRurb8YJU1SU3MAW/VmhZT6IITvEsEZATn3rdH9aCyCaidC2y3CMR3Hc4BjJ4owwQijCgYJOLuR5dkLMfJpFSVYZLw2kf2jtWsQhhETUNqIwi14ISXYhkHc6TESrlRP2CwSrOT0Sbd3O+AiEJx1CzA+ojjOEL9aGR+0+8cYIkfotzj3n/wcZ5nwBKyeWqppu7Dw6bua/D3JlSZiJ2n+p4sGzUd/cTb3JoRyv6ZSsJU4G52gDxCQE5ZROiZBf2iLyrS+9XFMlTHTwSz9p6tOn+NO4PzrJovHjjV3keG9UJ7tTipzKOc5hluYYDIKz6Z/jM03VoqnDOKOsRJF/I51TpLYoQ1x6Ig3oL3bc0AQ4eHb6EANNBHgVGbbLitPnQBh/qQHifPrYPxZ9bKWp0+KqIbc5wDWfM31rLgIfOwZI/+LIFQ0kDhk4RVC041AIThHHdcci7u1ex5VwDW18VictdJ0TNXzSD9mbR3W9/dqBrnecHilyQEM6T+n6MAzr3N0y9nmTE05+dnYwNHaQ2R2COxxJ1e6JDrU5yXCe0j3ON2y+5pcGopltQolYDnH0xRRGho/hNF3oax/6014xrM5tqekUcwzUNfdSX5KrBDk01ZwbOGttvqsyxq0dDXVxp5/mPt+xP3jRaQ8/49kMfW6Ot7l9ftw3HeyO0yF8LAB2jmNrWofM/a77t4uAi4CLgIuAi4CLgIuAi4CLgIuAi4CLwNkgUFv9n80d3O+ePQIOMVwjwuAznWKH6FmZSSQ4L8z5x6JujaCyaD67XurzdkcjgwiOU5yIR6dYxDikyExye85j3D/nRQCnARHzRnyR6lwRLovyrvXcvF84oxctrYIV0ilDBBvxe+6f8VIVM7I5TqTqtJwhaGdHbh//RNtFEIziuAFHgoxrMjkVVnn8x+d9pUyEe4ltAVVzrrFTgIwl3IvocovQnPcb871IqgLGRJxDPq2Y88faOsP3M9+XFtRrtrvFDu+1EjTBpJieMP0wpSPsbys29s9fMdQtup/ULvYbBDDcNKSrvc7hfgycBsh7q4PtQDmVYuOB5hHZbpHdNuhm94+l6kGZmaY7ldud4mdqo9p2yATY5TI1DkyuasV+mtyA99FdK6d44/P6MXNU2RWrs2h3w6qm66cO0jzxw2vt8UGE1+EYsWJpuKxMtdj5Y+4/9GOEMWxM8hRGtlPhQpdj/XB8O6omPJRjfXfy2gU5f8Ii16fac2rfm61DprCbFpeTP9J910XARcBFwEXARcBFwEXARcBFwEXARcBF4DQRcAnu0wTsfH3cSDQr7Ho+rWJRYaedHOLoAt8/nVz6tB7pfngGAkbKWrF/T7PrnO+d0j9G2FHsUUcfd0pfO6cfgriydBjnt5jzpUbCvhQlViWlg6VSyKYySpEmpEg6hhKkWiaT4++MMnURDogNO/naA6dInB5rW43Cs2jnV3KxqGgrtotmvmK64/wVJ6ae1DNEO9NXuTypYiC2LYVFPkO6oGwduxHKDskYJqXLaZWp8XCi2csh7E9Kw57W42ofrt3PHB8nBPQo9XteYT3dmh/V9UZUn35hPILl6c4T5gxbCOVYP5xZO6bacPI+n/rU3J+vDh0yt1Xu3y4CLgIuAi4CLgIuAi4CLgIuAi4CLgILFYGFsRJdqOi49XIRcBFYcAhUy3llhp5VZmJMd3/m77Rt83Y9uHm3hshhfPizf6NQ3T163e036abbX6dLljbo4iUvkbdlwbXwlV4hDmAsDqqQHde9//g19e3ZryeefZYrr+L2e1WMPK3JrW/Q7h23q7ezQW9/4yVOHugFFPj8Su8At/4uAi4CLgIuAi4CLgIuAi4CLgIuAi4CLgIuAq8pBFyC+zXV3W5jXQReBQiQzLlc5BDBfFKHdhzQ7s37lCOqt0q+7pEjh6UjE+pfu1qDY3kOd5w62vZV0O5XUhPsgOFiWkOHDujQrh0aGElppFLHybWTzjUysE4HDo+TzsPv5FyvJVF5JTXQrauLgIuAi4CLgIuAi4CLgIuAi4CLgIuAi4CLgIvAQkHAJbgXSk+49XARcBE4JQQ8Pg72a1uvUGNRv/IH3RpPkvKCNCRlsgJUyhxdV/WqpbtbLV09aoqfZvqLU6qB+6GTI0DGbX+LQvV1uvXf/b+6ZnxSbyNFSbpAjpKjJZ7o5LBJLg7ErbPDbafecH+6CLgIuAi4CLgIuAi4CLgIuAi4CLgIuAi4CLgIuAicJgIuwX2agLkfdxFwEXiZESCvsD/UKD85LZZfWq9yuXL0gMIqBDe5n8nF7ecwQH+IHNxnknr4ZW7eq+Lx3hCHcgbUsXglh35arm2vczjqdNvs8EM77JZT9wLuyXvTsLi/uAi4CLgIuAi4CLgIuAi4CLgIuAi4CLgIuAi4CJw+Ai7BffqYud9wEXAReNkRgLkmYjsYCqpaqcpjJCn/2+9GcHv9fkhVzgPkNbe8HAjYwX4+hXAyBAI4IOgIO7Bwutjhh1wzX5p+z/3FRcBFwEXARcBFwEXARcBFwEXARcBFwEXARcBFwEXgNBBwCe7TAMv9qIuAi8BCQaAWmm0Et1sWIgK1/gm5/bMQO8etk4uAi4CLgIuAi4CLgIuAi4CLgIuAi4CLgIvAqwqBGgvxqmqS2xgXARcBFwEXARcBFwEXARcBFwEXARcBFwEXARcBFwEXARcBFwEXAReB1wICLsH9Wuhlt40uAi4CLgIuAi4CLgIuAi4CLgIuAi4CLgIuAi4CLgIuAi4CLgIuAq9CBFyC+1XYqW6TXARcBFwEXARcBFwEXARcBFwEXARcBFwEXARcBFwEXARcBFwEXAReCwi4BPdroZfdNroIuAi4CLgIuAi4CLgIuAi4CLgIuAi4CLgIuAi4CLgIuAi4CLgIvAoRcAnuV2Gnuk1yEXARcBFwEXARcBFwEXARcBFwEXARcBFwEXARcBFwEXARcBFwEXgtIOAS3K+FXnbb6CLgIuAi4CLgIuAi4CLgIuAi4CLgIuAi4CLgIuAi4CLgIuAi4CLwKkTA/yps0xk2qSJVCyoUSkqOTKha5U+fXx6PxP8UXqhUeL0qPjlv8XqP+gu8AXm8QcWiIa6g81kP36/y/UIuL/E5byDs3Nfvm/dWL++L4GDtnRyfVIqrRL2LlbJ8oQaueoUCXrU0hBxsXt6KnvzplVKWZpRpxzjXhNKFqnP5VJJdXn9YvlibIuGgutrr5aWzF5bHx+StoonRYZUKOeWKZecKRBoUCDcoHvGrjsstjMliWpVyUcPDE8rlS6pUvQxXr+KJhOoawYuODZ7NWGPc59IjKhXzSk6gJ0oVeXwRxnJEiYaIGhvCTjfUdIXbIw4CRzGrlAqazBSVypamMTO8DDdVS6rSd7l8re/K5arK9JsP3dvQ0SG/HxkPes6zrqmoUkipVCppcGicn9QBTWD6PNHarmAoJBtmXrdzz0qwK2XGJWO0CrYl+R08Q4GzGZQnro7pzTJj9UI868S1eBnemaWnSugpdCPjqVr1qKGpQYmmevmRY58ryxescxw5RB5N5k0eTeZfW7rEjGnmzHxeo4NJ5LGifKWIYe2TP9ru6Pi2xpB8ry1QLpj8XUi9ez4bVS3nMOexg7HvzM6bshWCobDqWtuwGbwXwFY4ny107+0i4CLgIuAi4CLgInAuEHDZsSkUqyy8y4NKDg7rwR9uwgCHz47UQVR7HGLMwwKlmMs5xnmZ72CyzyoeyFEjY4wU8YZbuJq1ZlWXLlrZBZlaca5CPqfBviPy+EMKNnUqAOuWiPqOEuizbvcy/mFE/LizINm9eZOee2yTktmskrmsYt1XK87V1RLRHRu7FDTWcKEW66/UEYf4fPGxJ7XpsSe0bajAVVRM44py+esXqW71z2vFsi79yruuUCzkV2hBtacISZPV1id/rNH+Q9o/MqkDIym1Lr1WLUs2av3yhHMtqCq/HJWhrwsTe5WdHNYP7n1Kh/pGlS9FcAaEtf7Ga7XhxuvUGvOoLXbm8lphQT64+wmND/fpvk1H1D+akz+2DAfJMt14LdfGpYxxiKOXo/0L9JlTmGXHj+jZnaN6dlfyGGbgZbgZuV0e3aJDh4b0bfounSkrUwwoUp/Qje/6d2qElFvXGVLoPAJbhXTNj23X+NiYvvXPj2l8kkU0WsIXiummO9+hzt5eLU74FA0sUKBfIdUqZCaVm0xC9AU0IRylwYA6m6PnhewrFwtKjwyoWPWd92ctJPinxtz48GH01IiOjBRVKEYhg/y67raNXNeoAauv3rX8Lki3maMlOz6iYqHgyGHFU5P58Fl5Wy9I1c/dQxzbegQbBpn8tx8pgz3ZP5lSxR9T49p3KJFo0jtu7FVd1BXKcwf6sTtdSL177Knn/rdSdlDFyQOOfTfTVmjuWayNb32X4rHQebcVzn2r3Du6CLgIuAi4CLgIuAicawRci3IWol4IbZ8CLD4K6ZQmBvpUKlc0lirzekAdXb2Q0oEa4U0EVNXCu4mYqlbyRKaVNLr3gAoY7/ngUuWCXjXWN2nVSgJVShmpNKnkcFI/e+pZeYi+bV4VVWNdWPU9ECmzIlcsalfKZyHc+RmKBCHNz3G4lS04uHcmR935GYkE5tQBJodHhsIh1dWHNAxRMLr3oPL+ZSo0FFUXCxxH8M+C8WX9gzaVIM0KWe3evFkTI8Pae2hEyWpC0UafVjb4FCocUqiYU5qoov27X1DIm9Foer3jhgiGiBZ9Wes/8+HUxONFHiHew35EaFzJ3ftxniBUTQVl8uZqcYsh4MVp5A1Gicb3KRapavjwkPYfzqht9QotzZRU7xAKZ05w24DwBYLyB4k0K6fkLSQ1XkhocrRFl6xl/FsdzqYriGQ2t1mWMYnKmWdMns3NX67vTmEWgfgvgtnQNGYXH8XMovi8gSi4suMlzA6LdEZ79g8rWt+o9Zm8QvHarhlHIZ12M1BuYFqpVNGn7NhAj5o+Pa7Yzg3bzREIKRrxEGlY1t79B5SHFFw3NqlYS0mlOno3sHA0w3FtmKHT7b0o7bTpaWEUGx1VTQwe1MCuF5UuxbQv16Omlno14OQwRylB+ueoWJ8TIZpO6tCWpzSZC856ljmVUfGv4jI15oLyVdJSYVKHD0/iOPJp9Si7FIDHeuNcl2IuhR1UVtkbUoUrSIj4eQrOP9dVP4/3KxM0gWN0z1Z2YY04cljw1Ok6ZL61NVaLpD+PT79Qty5jS1mU+lTfW79b/08XU0Qe5NEXVF0dIQTYXeNbDqjojaralUOv2o4rG7duOSUE0PVWXtpWuJB695RqflYfsjVYzVZIzbIV0lheF+cKvMe6xJGjGbJ3Vk90v7xQEbC5xplz0C1lbxz94lHEdvot1AovtHrNsBfn5wAWWoXd+rgIuAi4CJweAi7BPY2XhQhGIRIL6l7SoaEDW7Xn4bs1Mp7SPz2WIfKwRb/x4U+qvalN3fGq/BjwVZ8PkhtCKt2nAlE6z3zvX3R4y07trLyB640sYBp13Y3LVEodkJJbtPmp7frN3/4rBZpX6Zq7/lCXrOjQ8vblik6HJ5qRX1C5VNaRg2zlZLt++2JSaBCZcO4CGCGMyuMqku5i/0HqDke6bHGTYrEp4gcjwdfgoNK5aJEioayGtr6gw9/7ocL5xYq0vl6hqC1IpoFbWL8QMVVK71VqtE9f/MNPavOTm9V00y851y1X9OqWK3pUGvypSkMP6vFnD+k//d5ndHjNVbr+jjeot9WnRGdA/rNiKs8lHDXnRueiDiJZfdr52NMaoh9ShcUabLpRK3prC51z+cRX5L0gSYP1PfJFm7R23R71dEhbdv5E3/nBffJ1dant8lsVgwDvTZy5uvOwM6OueZH8kLGd8UfkI2L8kT1hrrjWrkGmAO7MxcacZJNO+oa+I0T8seafPSZfkb2Cb6aGWSTepLbDB9UTOobZmjXdDma+QESRpmVqqUZ0+Ybdevq5rbrvi/coXN+mDT//flVjDRD+tfQvp4+COYCIzsZZeHj/uENumz41onumPvV4cSA19qoex+OGS7dpZNinb9x7j3bsH9Xi69+qMjs9ljT6eX/mt06/NufvG7N1ukniymXNOGMXSn1NT+W17aF/00///jM6mOrQt/bcrEs2rtFf/eN/VGsirBaqem4Wp5ZeK6/h/Zv13T//oHb1R2c9y1LjtKEGFgoy51ompsacPxhTd+MzKo/v072bitq5v6Jl69fp9cWq4uYwP3NVeFyVjWyYHNyrYnZc2VCXMsFutdb5uV6tKB8HwTwvmIGUgYQZ1yNf+bS2P73JkcNx3xJH5q9qWq56Jgy7XuklOz7IbokDM/re5/T/sXaRss/XrLomaf3VqzXSRyT3//pbjef8mlh6F/LSSBq8Y592fzsZAjVdb2leXtpWuJB692R1Pjfv+aPN8kfialF8lq3QvfoKXfKOX1EraSHP3FY4N3V073JhECjlUxrr24LD1q/J2GonwGVJS8h1qp4S/LPtxeM5gFO6ifshFwEXAReBBY3AOVzmLOh2nmLliCYkyiQSiSlM9HIwWHUmzBxRlX5YT8v1Fo5GFY3yOguTikUMWIQg29n9RHE3NDUq29asyCipSkYnCVTJOxFTPvJfeonEteLBMPXgMnWCWuZd0VvEYZnc1xmI7opauokC4nt2zftxu+npFAjgChHlxUKZrfjkQi17VYRIn11qT/ITsRqOxtlK7id4kQhMMtOWYbadjy/YiBvqV6B92bTwTWhkwq9Gj+VJrld9XZxtjFGV4lEVMzGifaO0yw/ZsXBXmZb6JhCKQH7GiXSs9QMeCvoNOZnbbbM78bX1F/1oee/DkbDKdRGFSDTrJW95lZ0VZWT1bNfPFhviJcLXhw6IRdjZgNOJZETKpkmFA2l0doX6kS/e8ntPprzkqp5vTJ7dE16Ob09jhrxGwuTJnIFZiXz4tYKuYdu+RcdH42EnH76P9BIe6zs+UpNx++yZaD/7HvqA3NqTY2kVcRy2clP26Rx99tQPqwM620dqlFhE0RzR3BVcFvksdUBfcptaZNjU5xfYzzk63dpiuwAWVkYVpMFgNlXrXPa3zYtn1rMn7gHr29q97Xlzn7VwNf2JW3Q670yPuWBNT8VxXFewTexskbIJxfko5lSG3C6khpWrJJTB6V90JyeQNuGuCbjJvaW7s7/tJZNDfrwqitlbs/p+3o1ljHVzJJo9iX0d9FqiIvLko1sXtj25wLroqK4vMZedmq1Qk7fzr3cvBE42iOazFdhBhxydna1wIervPuNcIWBneRTSo865Bhk/50OZjXbuVsnnqpoL8z5z7MX5OYCFWXW3Vi4CLgIuAqeKgEtwTyFlBJm/TvGGmFZf0qyOFozwsY3q60/pSw8V5Qu2ac36DVq8uF297LI0gnu6VNewiCzq4vWXs1Uzre9/9mH94K8eVme5V32p69QSaFJL60otWhrQXbfdJm+iR4vWdaqnPUEk+KwbcUsOXEtP6uF7H3UiD8Otb1FXQxQK/dxEndkhLemBJ4hMz+tfH1qsbCms9g4OnyIVydwSbehUpK5RSy66X+s2kKqkw6cRPmTrF+yJBVksVczIoRc11LdPO9I36sXKdXr9mlv0/p+/VI3k2LY4dU+gVdXoGjW3tOnGDeRmXrZcPYmYmmO1Q0UXUsMsZU5T1xoItpKWrn3Y6YeRDr+GqeR5oisWUvNPoy5sX2UsLVq1GlK7U5f+6GldiXbrJYjQAlln7pg+jZse+ygrxGhDjyLxFl11w0YW9D16vi+o4Z0eZRkUFqt4xoQFZGp2+DmlJof0gyd6dHis7oRj8liFXgG/HcXMtMXq9cPou/w0ZrnRWhS1OQlIhgS53ahV6y9VNlXQFexoQR2zn+ZsA00tmjfNuQpDeuBbj6i5p1XNnIlg6TtMnx4r1nMxJxXQ8osvVvvYiC5riHOw5IDIaoSOpm/PuHOPPeV8/TZXp3v8ca1a0aLw9M6g8/XkU72vmRleta9cp0vvuFOdxWZVJq7RkqUdauUMirjhe6q3esnP2bM8ijV1ad0b3qymVHTWs1DxjsS95G1eqR+YoaeuuMbslYS++K1naE3SwdhG27nDugZSmUNkDz/3PY0dekEj3T+nkZ5FDpnbZcm+X7PFUMYhik25fOMNirKTKIvMp30dWtrTIDaELDAH1Jl3VHL/M9r32NeO9T3Ksmue3VLBMNG3vevZWdKkiy6Na3iipIOkFagl5zrz57+Wvjml6y2P+UvbCjb+LpTevRC9YO3hLIw5tkI984etXl7L2uZCoL+QnpEd69e+R77MWSlRHVizgh1/fi1rDTrpQxdSPRdiXaZ0yKlwAAux/m6dXARcBFwETgUB1yaYhRKxfSwQg3bYYDhCNGiISG7ybxv57Qk7r1leav538idOfbUWzFxVJNrFSwW1tT+ntkSR9B7kCYOFrPjZosmBOpFYQr0cWOap6+D9sBLxuYSqhbOQz5D80SPJDNGhJQ6ImjccZurRp/3TIhKLmSQ5SokWzbDoKgdOuD3U60M8fGGInwBtt0M0ScvCExcquV0Dg+ixXEb5TEpFP+kNwkTkx+rVDIE/TeF7w5DcCchKj3pJw9Lc0a4oOdMtTfO5Xvyfdgcd9wWIQNJr2HI4SJ5i6wfrFrfMRcB6zqLdcWFUGasc+GqoGbHtkJPnoGOd8UAu0VAkIn816uStJ5CE9CJz63J6f1vkSSk3AWk+qlS6RZNZdhmc5T1Prwbn79MOZtw+GAqRbuQYZmxSmVGIMsOREyTK22TccULx7ll3meU1r2RVQB8MjWTlq8ufJBLbBMV0P3qCeoRIr0IWa0d2TH74bUZ9F9avc3W6N1A+Gs22UOpp2HkUrkuQAmoxZyQ0alFjozra63AU11wc57amzFXstGhoX6RifeS4Zy3cnjw3KEzrKeQ4wo4WHxhPlVpPTP11Ln6iqNihkRkf1eRwv7KJlAq85ETlnovbv6LvYXrNq3gTKcYwBLsTLcp6OQskTBQq7Xrly2FtkspzeOwp9T361c45sHMsgiHTtSDA/wvbnlxYAjil6wucVfHStkJttF84vXshsDreVpiyFy7E091nLAQE2PlB3v9JzobKeeIqsJvBZ9PQQqjaK6AOUzrkVDiAV0Bz3Cq6CLgIuAjMi4BLlc0LC5Mli7ZinlQXXFOxAVVSEdh17JSqWixz0UguXg4GExAiHvVc0qNr/q8lar4kQWoJvh5s4AC8enUt79J7fmst+QjZDh+uHS4ZmBlaWikoP7qTw7gmtWmfMGCDujPHoVjc4tgSlT/OopTZ/j+4d4eGxzmUJXgJW0UjTuTr/Le0BUzRNpI6Udu15cz8n1wor9rknZs8otzEATUvuUy99EljB4QVFZwS9kBdLznVO7S6paIPXXQLhDEHEzaQcoK+s13EC69YjBOk1dF+sCpa+oFzJRMLr71nXyMbplkE1g5VO5fFIaNJeVFk0JcrRlPYdXalShK8kUN7NTKwF2JymYKkybBo9FdTsfQIhZNiBrLsgimzAyNHv3m4zrbryplBzj/YqeGBrH6216cVOOp8FZwgJwHW6mC7cfIodKtHpWr9sLD7Yq5OD0Rx4DlenZM09IK+VcOwa/W1alu6AT3m1Y1lols5w6IOr+K5Vbm1Z9U1L9bld/wnnuU5j8+6oCCe1sNs7Jh/x86jqzngT+vrp/hhewoHOpeS2v3CLh14dosSdaNqvAynsnOo7yne5lX7MdKfBWK66IZ3odfKuhyZtwRJdXEOK37Ft7nW98ywGjhwSM8/cqzvwyfse/sOB5w7NmVtB5q94pZTR2BK10+mOLPjJW2FC6l3T70NZ//J2bZCCCFy5ejsUX1l3MHWQimlx4f04hPbVGZt3XGdRw2k4lqYa7eFh+qUDjk1DmDh1d+tkYuAi4CLwKkgcIHt7JoZUipg5LLq8hKt5+ThPEFNjay0A4wqJFcrOZHMRBAzi9khYX6/+e2hl84r92D1PZHphJFVJkcr9bNc1sWSVy2NEUhuCOnaRcuzAABAAElEQVR4RA0dFiEcZjlDfl3qnmelaSfFe8lnbVHisxf1tI+o7XIhpeG+Pg0eISImm1e6GJBtRcxmyHFoebypTYioci9RQfb92ffghRMW6gqWBSJtspOjOtw/Sm5qcpjhBa8G8spmM8pkuDuH9dldwyHSPcyxFgwF40xqwWDk3CQVSx6yKJs3Bp83+K7VKxKNOH16woMaLbcttEMmQ3tZ9Dk5velfOyHdrhDPtsvKTO7feeEl/qmUOaCT3L0T5D9PDk/wlAKpZcg9Sg5Se54f/DkW1MHC+sJKkIPjvBAtRm7X8CTnOe/lMrVoT8vfbA33+Tnojp9+7mnMQY4c5qRTd9rtRP0jyxbpbrDNgc55DjfF2UH9aHM2d/TeFuaGLPjJl2rYRelbw7hWj9rX5v5bq3XtMyf73NzvTf1dxYliJZczMrGWX9j+DrItwUsUbaVEPkOuEn1rKVstL7EPh4yPRoWJhrdw5UqRfNG8aX1v9bFkE1b/kBGzNCAwLwB8EKeRlQK56YuWn57222UYeJAfI7zCkSj3srQiJ2sdeZVx1JgcWTtq97DPVzggFMcN+T2tficvPBdZtP4w2bA+L9GhSCLfP9ofNn6t7+dUBQk6+t/Jn3Dyd4+NySIH5vQPjDLuk8qR97nimzEmbdSDjx0YGLBcGTMLeFpKniw6wuS5SNh3FT1h0dDWH2Fyndo4DrLz4qzL0WflcpYbu6o8Oq2GlekKxj3R2Q5WVt15H/YSmJkg2XXsR+2PM/jXxpnlaJwcGdZk/0EN93OmQb7A4awF+jqNjLAzxjkXwePo0+k56OjzrR400amOB5liJJAuKqUsuYUJFnKi673syrGxEaRf7LJyfLutj6sq8F07FCxLaKvd16I67ZkhZN1kPsgkZuP+9IrpE9rBvXNE/s/U6d7yUfkJoGundTqR0shCLmvYIDdUxJpr0b4mLx5IfaEbyuCSKyLzvB6LIz/Ua1qXIwOOA9HkjfbMlAFrj+l+a4/NyTObY31R5bIxWeRQqCl5Np1S+xx14fmGVZYDQe2n5VO1e1pUv2Fjet3aa/g7csf870T9H8V/6nn2HHuezSvFKv1ydOwcexbfp51zn2XY13QgJ03MeJbV49T62mTGIsvQ7Xwp69g4dlewpb9D2AVWx3x2Ep1TVDprB6L51NJWx3yHw5s3p9pg3zq1QuXAKp+r9Ycz/vkiJ4Y4us1sJsuFzUdOWsyGcewPqzf61LCxmdLqHWa3iqPb5zgiDGOAViY9pNTYoIaTaQ2M5eVNZRTPYRtk/Yw1k63aZe2bGidOZayPGadV5CjDfGjyVJ4xH9qcGiGV0Mx+O2kj5nmz1h+1XP75Yol2mW7EzjBZnZ5ra3PS9LgwvLiXRRrbuQAm+zUb07Bm7pulbw1+5gsmCLun/WdjLByLOTLrwb6y3nDmUmTRznGhAs5nrboWRGFzYpH86LZTz/rJnm3zsMli1eYnk0XeMLnnHc6BsIOnsRWYi21cnEhmHDk0m89kgLbbc00XWB0CXNZ/JoulkseRRdu1aLJo7Zg739mTZ5aZfV/m7IjR0bF5+96eaWfaHNf33MzaCXTOe17Tq0ULJik4NoXZ+1bXmgzUnL12D7uOKzbmSjlHt2QztXHtmGU8OxAyW8Kwsj4/7pun/YKNkyLzs+mWXH5qnFh/Eo3OTglnHsQGrD1rjlw5Y8q6oaZvOf2G3uR+zNlmv9g9av1jNlDtUOVj/WBjeLb9PjGJ3p9rKxzV9VO2gvXT2etddIvpXexB07s+5jzTuwHOg7HxXLUxbLKEnOWxia3xfAp72fKtgwko++ftOFNReYTAdI7ZgqwFnPGPjR1A59sYYK1kzziu6xzhqXXfjF9Puz/tC3PHoI0xc0L5AD8U5iwL5qwC852NzZpFSevQDTbOI+wWnFeubFxzF7OVDLvpPj7a985OTPsun5q5fp2tr2r2le3etGf4OQPJ9E86U8MpiF42jM2ZNBNeSxdV4bL+sHMXrJgut3k+5OzmoV1H7RXnTd4toWNM59d0pMko4UDIY5gzqHyMzTRrobIpIF6rUhk/Z0/Z+tsPRnaZPZHnzCPHBi1bq5AB5MTGQyxqGJlMzF9s7Nq4srFr9sFUf/pN/9L2ILlAnXmD+pk8m77JpI9odGRQQ2Pgy06tRp5dZM7JZorycKaUl7N4DDT73kxszN43NPLoGVuDzF17WrrQSAzZ41M+j9nWZcdespo760De8dF2u4cH2TXMzFYyC9FsJT/2uaPi7QunWujT2jwIzo5dZfOP6QIwAz/DjgUBd7NnWFBAzY5wbu/MH9hhc9pjesQwsPoca8/xOuR0OYBTbZL7ORcBFwEXgYWAwAUkuG3qssV1SYf3H2LiyKtx8TJIsbhi6O9jxtwxWArpMWfxnkrntHdfP+YgHww1oLTj6l682CF8mknzMdNIOPbtc/+bJ8Ckw+UUSM7i0OPKTA7rqw936chYXO9710otX1Snhu5F6r3qBoW7u1lIQbTs36nDB3Yqw0R0aCQpb6iJnIxXqKUprmvWtjF7ZnV454OQ2wf1dx/+c/WP5LS/7hZ5ogk9+cxjGk02EXlIWgQWC+uuvFiJZshz5sCwWY8vWczYgiDnEKhnHvyGDh08qI/9+fc4wZ6IxptWqC7RrKeePqAj+1kMBNowXqK65OLFaiQntU2rdk0V1glK2AGb5RH1bXtRY2OTeuDJAxg9EXKXL2UCjuv6Wzeqri6qjvn6hcm8lOmnLhN6+L6fanAAIyWV5copVL9c4YZluuyylc5lMDeYnTL18Jf4aUbSxNA2TQz36ft3P6ntz23TQXDKBTu1c7tX992fBkNyqTvGeBZjHJIWp0SWhXhja7suf91NioeragsnqV9OTz70vNLUbcyMW19IiSVXOYZdl2cr7U/qwU04IpI5p91+i9K6ZJVWX7xKDXSKXXNLqZBWeniXBmjzQw8+5RCz/WkO0/NH1LPmejUkErrtxnWOQWium+PvMPeOp/+3kUiFsV0Ydzk9semAhkdZJGXN6EMWrtjAVupGpQ7Q7oPP6/CE1DfhUXPbEjW1LVVzU52uuWoVzHhSE3seVf/gmB6k74sVDMpYt2J1Dbr+9tdxkGdMvQm2IR/XAAzU4hi2YUF7Nj+nnVyHRvM6iKx7SCVjV1tHh6699SY11oXJp2dk+fxtNHJ7ZP/z1D2tp57ZSjtwCBUTgBbS2osZf4mAhodSzhg5EbdbtUVx+rAG+/sdWTSSZR/3KZOYItZ+leoTjbrjTSbLOKvokKlhP3+NTvdV04Vp5GzMGZNmrH/6c9/W9n3DWnp9l5q7ho6OSYxtH7tCuJYuaXOu6TEJjpUCjqqBfj310P0a5VDa7YczRKzTH8EOpz9uevPtHK5ap5XtkZdwGLxE/Y8+a3RoQM8++ggLnpye3TuqQtmvaNNKxesTuvm21znjvpOEmKYnXs4yPrhLyf6tuv/r93J9R+P+NvXHb1R4fEIPPhQhupSFAvrUiIT1GzdwaDAHYDITHieyLF048hO5HdLmh59QIDusQ8myDo6W1di5TE2dy7VmVYfWrup0vmvj9lg5qndzKb3w8I/QleN6dOsgxCfPCTbiDIto4823qqOzQ8vbY+iemZr22F3m/61278nRg9r86LfV3z84S6c3t7bq0ccPqo7FZU2nR3Txmjr+9uiFx7dqbHhcacj+dD6vaDNzVEu3fGM75OUaSfv15IGY2jq79dZ3ID9Em3bRp15b8BVGSJs1oad+er+j+x0ZgCALJ5ZB6jXqhps2qqOjVXNlID2yX5ODu7VvYEJ7+yeR57h8sWVqbWnQdVct44Ao0nJN7GGBmtNDP9unNOmzcixWLc3I6muuBCufklseU3ZsSDv6IYcLPnUs34ADudHB3vrADBm7UiMHeNYujXGPzchomRydM5/l90KIoQMz6fSsZxnxZDowxhkcM581ma1O97X188xnze2bQmZCQ/s2U/+MHnl8C8QtC/b4YseJcunFTejEorY+/FUNHjqof/vpCiWzrfr4Z9+jy69ZKlKIqu50RIBlsKND2GG27WdPaGKCXV87j0BSVJlHl0OQRrS6fVReIx+MOJq3GGWDk5DDIQ9tfVRHBpN6+Kl93MNDjG2UPq3Tlbe8SYlEvS5f0cy4ro0QI2IyowfIKT2s+//t77Vv93ZsoG3a21fUlYv26Mr2+5Vt9GikCXKiode56mMBrV3S6BDWVpWp+TCVSum+Hz2micmMZs6HUZ79uo2r1dZS56QsOn5sztugWS8WMuMa2r8JAi2n53ePQEagGyOLFcV+vPGGdYz7AHP5GHKd0bOMi5GhMY1PZCGEy2pbcQnXpeoiWXZnwoi8NH7tSfTtwFF9m0Pf4kwxp3y0gb71qZnDq+N1dbrq9ts5LJcx0/+kSvSPyeFYpuTIYRD71WS+tTlO9qQhlTMD2rZrUNt3D6qQh+jGaWzzsMliOTPmyOJEKu/IvQcne/cq5iYOzL7pupUcdnwsndPMhhsxPnJwC2noxrR9Z5+2cVVDLdjOzVq0KO5cE4P7HFncezDgyOLay1Y4spioD6sVfutEoji37wcO7db9T+7WfduO9X2Ofh+l/320Ndy6Wg3MobW+n1lL9CDze32kqqiPvt/1oMZxTps9OTiadeyqCPbv1a+7EuK9+YR2lc2ho4c26ciREf34/hfRryVBmypAvu+VG96I7Cb0uqvpc8jKE7Vpdq3m+8vGD84cbP39mx/VwFBSjz27D+eBhVBYyrK41m5EVyYadMOl6FPOPqgiV6UZcjWJHVlkLIYau52rvnxEdZV+7SWYZQ+XLxRDFy9WK7r7anRejPo2R8z+nW0rTNnvowSozLYVava7SKU4ZStk0LuZs9a7Dyo3NqBdnDOSKgXUuegSxk9CF63q1uqV3dwfXcpc+/z2QT2/Y8ixZ33RDrW0t+vq11+neuagrvrjo2uN1EsN7YAYzTj2cP/AsIbQ+eaU7Fx5NWf/tOiSNT265KLuad0+X8+c7WtlxmBpxhg0vVfiPI4mgpXWX077kqPa8sgTSuVKGmQzry9Ayqt1l6u+Hnt4wzLGOU7uWZWo2bklgpWex1YaHRrU/qG09g+m2ZnXwdWpiy9do3VcZifZXDll507rK9Yfz24bIdVTgHXHZQQcebUkvMMJLPnWvQfUP1TUFZzl1NbdpStWt6gJfGv0e0XJI9sY+1u1eUe/XtgxgPT4HV3e2Nap9TfcQhBWTJcubURfMfgo5ggb3Pskcxb1dXQkY6dhHfNHQpcvz7LDKqcfffdJHTk8DJkcI+VjTF1LL1L3kjVa3B7SkvawJkcPY4f8gHOdcnrxAGuscAPnnaxRHNL3llsuVjwaEqJ83FrO9NTY4ecdB6mN3f6BcepqLIHUsWS9Opds0JrlzVwtzljKDe9V/8GdzpyzY89hfXXzBDtxfbrzqcfU1rZLgUPkZ8chHm1bS9BQTefYvOOUo2vPKgT51ude0AvPbZ5ee9q609afHZ1Nuu1Wxl6wonofOnsY+5x5wQjk2jowoIbeixzy29f/OLo969hKqVLUsZV6e7scWylyGvavyUl6eDvn76T0ve8+pAnWwuO23xiHRHNbm+NQqhRb4DpieuObN6izq3F6PiznmbtyozPak3Pa5A81KtrCZ7vbau0hFVRD8NxwADUw3X9dBFwEXAQWPgK2JjyPxSLWiGBzIlaJEiIfarlUVDI55nhsY112krr5Q2cXm/jsyhJxPI6Bkca7myaKuQx5U81bxAP3GEsQFRVgMqp3IlLOSZTi7GrM+Mu8qvxHlJFd/E+78JDnJ6jjqMbHE0pOBDBgaz5+8/CHyPts+Vz9eMDNmLMIwEw6q+QQRiCnp+UbChAsFlVkcRHmRSdXLIRdcnRUSUi/YjgHGZsjooVDIVmg+Zj5A34W51YHajYXsxmVnedX6wfzsk9ShwmwyzgEd557hyA7cxiZ2N/y4vkPlIK0b567Yw9ZO0pEmxb8OdKnpJ2rFj0K+cGxh2UiB5PmVSdKr43Dwyz6arrwfKdPU+NEkSdZSNK3EymlIDUyXEXPGFGVIxAn7c49Iiym6xprhvGMu0zf7vhfwJn6l/HMZyA3UhNEhcSIDPPkIXSzjnfcj9z4aUMuj7ff2gGmyaQ5yEPKsqhFnCi0BSLYIhKyLL4tOskI7lJ8FKMpqHhoUsEKZDXyaPWueHjdDxE+1kG98wolgvMQ3Mg+hOr4GLIylgQ38CZSzggd+Usap88RE03gyDFpaGBxYxEi576YDFuEI5FSyEJqcoLxxZgklCoxikHNI3O8liPKlSrSPmRufJxIghHMZOo5OYng0mfgYpftLigQseEpjYJZWaPIVYUFSlc9Ud8WfTDdAAg5DMw822rLRGqluKf1/yQHCmYY25ayx7xUE5NRjaEbOHZO+caQEwluESLHSi3axKKoxiEMMxjlKSIG0+CWLVNZb1mIFj/8TgS+0YA1SZ59D1afjmGfHqcv6A+TQyO4LbqXmCoIMDtKtUp/WrSWR1Hk0I88zrzLsTqd6W/HxmSOMTk2kQa/tDpY3JgDojYmiQ0hB76HwV+aTsptLbKoNaJ0x8fYqonDYXwSgovIFr5rUaHVArsXiPwYS9J3tCPXZAsgokvA8kzaUCElSz6Fzp4c0xjPqo1ZFuw8q0QdKsjP2HjKiYhpJGrcIs1ndduZQnSG37NIHyMX0hMTkFYjSkEEldCnRSIq02BkEbamT22sTUUyz32UgxO62YncRmf5yOnvR0+mORchw+VDhhUY1URnvTJEZpsjJTAtI7VxViCvepYDg8f5bBJ5NeKTYc8KjujCIIumsTEi/yIcyAZJwndPr39sHkJPQarO1elF5Md25fg9RAk6Oj3gjE+aw1yMXqNOE6m0xrmyVc6UwEEZZODYlZzwEQ2epjERTUDKBYiiswgwm/cK6XH0w7gjA0nkwHY+WNBe0cvCFGfhODJgOzCmZMBUmOFoTu0yuz4yKdM3HI/rJ+ovz2KfnStWJ5Nn00sm09aWyUn06Qj1h+BuYf4PophTjPU84zObLuIo9mpsNIkOrYJ/g4N/BIEz/Jz78CyLuptIDjGv1M15Vq1v5j6LEDdHB+apx6xnkefoWF/PfpbV3CnotgpzXwHdOJZE3sA1BTaZvDVuHHslhJPaovAKjiyMT0C8Do1qNO1z5gHDkMAzG6KnWGq6wwj1HHJpY3Lc+oM2w5GqEkjzzCr6OosuNEeu1cOR6Fn3N6yq7G7K44RJjqKT0Rc2rxGcyvdrkYLD6GNUIPXECYm1FjJPH51Wi6ajvxgbqYkxdpyVNAkzkcaDk6Wvcjh5s1kihcNEujG3FkvIkNPXVoVj82GKOWWScWHXzPmwyOQ8gYPZnE9nOh+azVMxRya6YALnSJZxV0o1EGFOdD/ybPMDI4N6od+wz9K0ZYSdXxadG2pPqw5nQfGoc8DORbGzS3LowUnICCOdM1lsGiIrLfDCyXNOpGMegtrswCCgOTuhkMXU5AhzDFjn2hjvQSei01Cw+tluggIkeIpxZY6dNPfNgX0ThkmVQIA0Mp/ivhnk3uMrEbmI04a6p8HbojIDR3cG2P2smBzacyeZF9IT9twJRxZVTtGpAeYJ7oFjeQI5NTkcS/px8o6ofaSNXLaGi9O984lL7QFz+t6eM4EdM7PvMxByWfrfjvT2OH1vGNe+Pv2vI442nxN9mQ/TdmQWWy3j2FVEDWNXmaNhjDnRF4wfZ1eZLVnhymPL2ZhLoicmGXc5CO4i+a0CzJdJgkksTNwiUC0QMkaUuvPY6Uqc2i+1HQ6THP5uug8dZnMgdkeBZzj2An09Tr94mVdSOK0q1YDCPvrW5OqovrW5OI9TMVjCrilHGO8T2FU1O9J0tQ85K/tHnDVNcgynKtGaDaGak99He+ba76MThTm2Qs1+R0imbYWz17t++mXS0buOPVjyszuS83uQ+2RbnPmjwbGRzU629YD1HQ2hz9HZ7EAwexAw1FFX2zVxDPuajT2B7JiumHS+jz1N0JMR3BPIfgEn28REA+cEFRUjEtfsr/NRpscg/WR6LIO+yEKClss4OpN1OPHQC+jyNDuLsjg77XyLsWHsXWTTyEhbK/kZ09PmOoJexLbO41wzOUkyJ07ivDNsCtVJp+9NhpLIdV2EvoIEtgAts5dm6qtx5q48dmypLgnB7YfExqZDl4yPDrM7Na/h4ZR8EWya2tYOZ94zXZ7Bxh4dGXNsQnsms5ejy/2Q08Pg6vfZ7oMGZ81sutwcVo6eQkeOOzoSq6jYgYOoorEW1gphHBF0vtkuFfRDhedNYM+EkYNEOKpUjAAup//MFre1HEEB6HofdlcZYnjSse8JesCOsDE4VcqsQab01BhtmrR5gPHLihg9UEV/8QxwnmwLM48mmMNr6xaz/VPIjaXomWB+DZB8u7YDmbHPLmQvOtVL3wRZC5ht5xRHz8InoN9LzHVW/5lrzxJjMV8ZYQet17H5K6zP4/XMUdiRNr/msBlr60DW+JFW+quiKLZSiZ1Tg3g9xopRjU7mlcgxZ8ZNTmc0dKrB8/7k89hnE2PYPOjpDBjbmhKmA0cRY4+5xsv5X5l02LFtbIeE0yLag7Q4tlyONeVUeybtu1w+xmkJXRIjbYutYSqcrF3XSD/zvbPiAOZtg/uii4CLgIvAwkTgPBLcGKCFfiajMd37T/cy6Y7oQP8LEIsFbdmVINKwQb/18d/Sug0NREDY4vQYQJMDmzVx5Bn983efcq6OnsV6/Z0/z7qYSX/nvUR45PTwdg51rG/Te/7zR4ka69D1q4nsxtg/98VIaxYNEGgj/UOKQjJH4qRBKGW047H7NTx4QGO590jRdizM2vPrW9oUJaLVa9sViT7LBzACWHSmhg/q4S//i9SyUq3vuEwrKyG9DqPET/qSQilOupCE1ry+Vw0DGT3/BET+CCtNvPh26FkAAyXobNlieyBYnTqBhHHMRG1EeqBuseobvbp+WZgJuaIhohFtW1q5bFtXWYwYMUXorbMtagaQXozLQMSvnZt+qCd++LTau3qVvP1t6sLDfPud65Uf26c9j/+jxg/69T/+y6jiiQ792WffpM4OolK4j4eJtZQmgn18UH/7R5/X7h0HFb/23fK33qhLNsT1zuUx7X/2h1x/q/vuXqfPfPxiXbyhS7/3sTucCEKCHF7SZDBbZnIC42uiouY17eoJEDm1NazhI/Te5T4wJNIC4xk0iV6YUKCaJHpmUF//xkPqXnmpGtbdoJ7WqDoh5m27qM8LMZAZ0rPf/CakT1p7A18iCiqqK266Qx1dPdp45Y26Ji6n3anhPfrJ1y/Tp/54h977H9Y7l1GKTmQHZHg5t4+IgS368Ef+QnUtvbr1l35dLbGQbm8iyofF7wN//3ntw8HwyRd/TcH6Vv3au9dr5eKE8/1TNZVmdNdL/GpDHkOwiLGXOqLv/uABHehDrr9Z70SoX33Dbbrqhlu1dElWG+M5PX7Pg3ro7z6nChErX121kjQECbU1rVJba7Ne97YrIbdTOvizr2AA5vRHv3VEkQaiEv/ylxiT9SLwzSEQyrk+5Yl++sbH/5IIqO0qrrpOxdXXad0VLbqdCI0s0YA5rt379+kPfvsf1LVktX75139PnS0NumxxnP6qNcki/7c9/PfqPzKkv/jHvTh+PHrbe96u3qt71FNfZPGY1hN/8wUi1nbo6UODeg47sIfFJzEy/FdDskp9TRZ3bd7myGIx2ubIYrwzpp+/kwjD0rie//7nNbIrr9/5f/bQgEZHDi9BHk0Oz43ChGSbMSYjxZiupJ2tlTENQ6gNDdbGpM8Op7WtnqR9mHJ4VIssHIoWSbbdwTMTaVbhyneotSuhd7+FSFwI+slDL0DUjOjTH/0AFY7r/R/8uFrb2h0sG5Hv0yvkB9+7VQ//9Yd1pMSOkvq3o9ties9dHYr4ctr9s3tYbG3Rxz74FAuTiP7bh3+V6KTl6uQAV9ZvF7jYbgR0TcWPXuNg2eVtWn/HYnYKJPTcppKaIubEwvkIqRwgEskO4DNS2uaemePMfqf6CkNqffNzn1a1qVXvePd71Lt4o5YtzmkjjrNHv/NTPXr3/9K+W96tTTe/Wz3NYb19YzuHm9oShFRTh7bokX/+jJKpsn6w51IWo436d3fdQUQbi8QjD7KwH9cXv/iH6hsu6Ff/y0e0et2lurQnosQpgVbT6WwnUqCe6N9cdJZO9xBtjTKfo9NNrzFvECXpJ2Ly8PNPaPNPn9AAUaEDzCvr1i8jsmyZ+g4P6JGfPKKGrouUa79Ea5a0atEtnapODuq+P/tdDUNaPFL/bqK8VjoyEGchvO+ZHzI37tQX/vRZjWaijgysQQaaOBC3yXY72yHNnPWQGdmmwW0/UTLfo+eGvVq3dpFuuGG14kFD3EYWKR6IEs+MDunr//IjFrE5xb7xJUjzuO5413u1aMn1un4VjgbG8L9+/ss6tGO/9oP90/TBtRc16trV7OIAE3tWMXtEw7u+pf6JltnPslCyeZ5lEcSmA6Px+lnPigWL0309/SyeY8+bKnbmQ/+Wb+uFbfv16S/+BNmq0y+8/4Pqro8pNvkExDFj8Y8fIk1OWRvf8gtqufpOvdPztDwQJ9FQkZ1AyGW9V4lT2iZiKQE4jHZkSN/+zEc1OJzW47kbmdub9Iu/cDvRsqT1SB/EETGiL/yfe7VtB3p17wqq2sxls/GxMnHkMY333a8Xtxf0yc+NqHNxt97/m78MOceiePBFjUB6f+ZTH1LJG9Nd//lj6mK3we2XNovAZ/AtsC28pNZVV0LC9Kj3SYjXgUn5MVkG8I+0E/kcgOQyp7AfItaHA8EhOObMh7BDuuNXPqje5sZZ82E/5PbnXnivfC2rzng+tC3yAUsnUJ3Q8JZ7iHzM6P4XkbemLl101Vp1dgbVCRFr6Qg8RNSW0vt07w8e0Z4DQ7r1F/26ZdkVaqw3+6+sbT/9N73wgy8pF1ukgaU/p6aVTXrPW9m5UeEw6/HtRGqm9PlPPIq9F9Plb34L4z2uiMfSjOCsOfhTHT7Uhxy+lYOvl+qSS5YQ4VrPfW1iY2zghPAWBvXMps166PHnnXk4ene9ehYvd2Sxsd2vOy+DaIOg+vqff4qzAYIaTH1ULV2deveNnURB12Ylc1z3087RgT2OHG4hov/aW+/Udbe9XeHsLoUyO/WTR7fpM49uVWvPImTxferqSen9oafVshiiBcddGd3Rjs3KRHLCMrPv/W3LtWjwp1r07OHpvu9oRC+RQsVnAR4z+/7oHU0O/DjxC6SQuu/ujxEVig3AuEg0JnQNdtXVsapjV4329+kvP8bYSnYeZ1cl+9A1B54i+r1Pf/7F76qxfanectdvqImtOEsSkPuQ2//8Z590dnts2f/b7Irq1H9400rHnjxhw457w4ikEruBtmjTdz6t/QNe3fP8MrV1teudP/cexi5BGMJxYu347Ce0EwfKo2/+gMLNrfr3t7VocTP2JvrWUxrT1h/co8H9fRrAYd1PwMSlG1/P7qHXa9kioj+vxpk4tEfbH/1H7d/q193/+3tasnq1fv1D/94Zz0uxbeba72NjhJTMsBWm7HdL9TZlK5y93o0d1YWX6LqLTO+m9e3PfdXRuw/0dKvU0wWe3ey469aai9bozb/Y4dhyh5/5pg7uDur/+9perbp4iT78R+8g73xITciUl7VOObdbA0eO6Dc/9AnHqW/2cC82542NEwpVJvXI177MTpi9uvfp2/S1rtt0x+uWcS11RPLc2F8zO7o2BqvsLixndunpp/bokaf3oDca2CmxVr1Lepj7b9YiZPKK8IgzBr/zl5/URNaj713z79nF1akPvP96NSfYGYaeqECgPvqFT7Ejd6tjKw0H1unGDQm9n2tg1yb1735aT3z/Bf31n31TNkeavdTcEHbsJVt3mc4yIvvQC/+qASKIn/rSV1QO1Gn11W8kRWBAzYVn1Uo9vvUPDaxKl6rnM7ervom59cijSvc9oK/fM6l/4nrzz12rd77vXTjVcFCiy3fuYSz9wQfU0rOK1z9EfescXR6GmbdnWmSzozsI6Hlipx/na0g9K9B/Le26/ZartOGyZvlSu5lbdusHD/+rPveZ7erubFVPV6uirFm6V1+rxuag3nqFT6O7duuBv/4THSLqeNvg76ixq0u/8faVamI3mJWanvq+c+aMjd29h5LO2L308ovUHks51+PfflCP/8kXtHXj2/Q9ri4I5zcRUe7Fnu25/DblIru06IF9EPhidwxyRX94cJgH2LlU0zlGqKNo5qw9d72wU+G1r1Nk7U0z1p4/ctaeAwfa9Bt3b9OqdV363T+4Fkci9/WyKzIzUlsH4qzYg34PsEP55tuvRE/79NgTD2iQeaXatkyLV1f0vlt6tKJj9jzrNHruP0fnwZ3PHdBffOQe6h7Uze9/p1a21mtxGzixW+jg89+EvE7rb77NnDpS0E03F7V4cW0t7eH9H3/1u/reV78z3Z6LL4vpkmU4nvp368X7/kF9T9QdbU+3fvd/3lDjDc6QA5hbffdvFwEXAReBhY7AubcXplpsjGOVKFpyNQ/2se1w4AiT7DNOpOSzW7qIsmjVKFGHBL/VvJJT3+NngQklPbITIvRFPfLYM1qxrqhr3k7uMIyj4uQ+DM6kNj0GKZfo1rXvhCT0Nai0whYM57rYwtsu89QTtUzU6cQ4UQxEVhux19dn+bIPqdBAdA3bEmsrODgxIs/sYip3LototG3Wlq9u7MB+VfLkaEwV1c4C0bz2TmExZNvfmjrrOBnajByoKsK6AmyBDbNQgKJ1CG4nB5dV6VSL8S30hcVu+iNEvccmSR9CfXjsIBHxZby9RqQFyHttEUE2aXumwxFqDzE7wfJMpiAe+rb347kua2CCiLfWOnX19hCtNaYh/wA5w6t6ji3OkYRF2RFFaY/msixlxcywMmOHtP2F7dry/EFdckVYiVgX278btXJlo0qH2KLqO8Jhe1HSg0BIEhk1CSGAveIQi7WanPzfMniVIbHjzTElUnXSVqKlLA8ohJfl9bYAbTOxLMLXR+SFKhn17d8Nk9WocSKkmljMVsHECG6LXPQR7TB5eB9RoKPalieKO0jqlXW3KIBBmWjtUG8rW+efJzLKS6qLg8164pEGvf72Rc42u6n1oUXxVIpECScP6/GnnlMXXMMb2KYaY6vg0p4GFUfJNZgm1QdE1/OlA/LVISPpixzsrL6n09UnR8fe5W4sgGwR5IeI8xERNnikjy3m+8nugVEGCbFk3fWEOnWroTmtxS0pPcMCfty23UPa7IXojzf1au261Yo0gkVvL4QwUS8vElnJgnLzpj0QNWlNEqaaMHit8+n7EtvoshNHHFJ52+ObSWNyqeovaVNDW7eWr+xSup/ItRBbVAdIE7JtEzqiqD19RMh6grq0t3YYKyAS6ZVmi+I2HTjA9stt7AQohXUHOzjq29ga2JxhNwLq7P9n772jI72v++47HdMBDIBBr4vtndtIUSyiRJGqtiWZsuQmFyV2HNlxTpyTxHkTOzlJnGP7D+e8r5PYOY4tyVZiWZZs0lahJJJiW+5ye0PvfQDMYGYwmP5+7jMzWAzKLna5K/OP/ZHPzmDmmefX7+/W7w2HJD4ygkcc3iPUr+GOa8dQPdySKKQWp0fk0tlrYq3PyoEn68Tqr5T2jkY8v1jjDhRICDyXz9zg99UY1B7HswelZ1HRrr16x2XNnrS7sxg8bJJEqxpm7aWKe1KxGtW73aQK7iIOUzaNd1d8WiIY1q6duSzZ2i4JnEAx72uQ9q4drPGkhPPDrPEFGe+/jDKkQgbHF2Q5B4wOyVYr1YCz7cbrBIJDiOf22IWzMmltk4m9XkKnq6W5ox2FHHPdC34iHijXz02z/x0yDcxLC3SgDsPCrZQk227CHd2o7VWayzpA2e72YzRo8coSITMZkvVm00oH8Fgu0VNwMFUZoPRtfVGPbAtRCZMYXRJ4RC1jjMy7g+KrWWFfJORCFo+joYsyNXRSYp0RBET1SqN+6LkaQ+NLczJ47SwKbouMJQ6ydjzS0Aw0gR8PJXkbT7hlmQNGoK8/JKOE13sb00BKcGYYCtj1rVn3t3ZT1w/71eqqgqYny2k6nvU2DJblNL1AkZS+2zmr0ngHhUf7ZYw8D/2st+r6atlhcXLScdoBWWHB+3NqPi51VRheoWHqBTtx+QLKphWZOPjT4nPXGGugxg3ExQhji/A3BATL0JTFWAONqTyed9puBlKxR1HqmOAHTKkZ1pNDRkYiKLTA3WXMFMPSXKRLNhv9wtN5cnQYj7Ml6BKGCJTOj2fBc/U0SrAhLE7am8cgpuM/0XkSCLCI7KwvDJzSNqMu3asYxFcgAmvrwjcK43CBBpbVhTJXaaDTW1lWV8CVWp3rUl3dxbq0d1oy0KXI9A1o04hcuDbIuqsFtqWWM8In2JPVrVkGbgDpFc/J/o8GpCawS9rb+sSFu3UFRnmFSC4GfxnPu9U/6rmaASZqOTojA+cvyNTciozWneSMBEM52Az0BRYFlN8xcx7vMtbg0CTe1x08UiejnIClScIan7sicxMi5y7lZb81SFh4F2HpnGmOCXgPoNMY42jKIf1jeFWafJLei2IfRbzOmXr2e6qg46w3L7A/2HvxUrfgncq+UmO88kHwFoptqnyLlvXnoY31+6ynDlioxrLzMAeMTk9mRJIz7rs+Dw1DNe1QTGtTch6dQUQG+6ALAfBO4b1gY+gHBi7abLPih43BbmZqTIYHx2UOh4wEe7oUOBOZHZfRy29Jtp6oic4asXjqpbO7g4gwaAMwUQ7oZGKeKBY8WNWrUh2/dR0qTr+JsyS3MkuYf1hieHEuUzdV66o3PPRUwW635XAGmZeRwX7jHNa1mFaVmYO1RALslibgU7AeJKd6UeiYpH9kXpbyHurCsaJY1NM4Nj8sCxPX5NqNfjl3Y1Z2P5KTyvpmcS9N45xB9Al8yLULF6SVPXSUsPxK95K0dV0lrN8K/TLh/Vvg2UrP3Ox17dzngQLxsT/Xzr0Jo4JGLxoY5pxdpblffZaSBOiuruXpwV5J2WpkmuM+w3qpRKFW4quW8/CLl0fkxkhila+ilTwmbzhLhEavy8TQtFy+MSqkdCeZeCtGcYd01aDkwVCYnunHUzMnM8A11IB5n8x0FfnR1Zbc+g3yRh6+PwEtHOl5WwZDHhmabYH/QyHZ2gkNBJYGjnIJI19udoj5S8tAz5jYA2kJn/QBbQM8ktJb9svy7KSER/plkvvhkqSu+5h05n1SAbxXc0ulLJiACeJK8oxLZ1gjeKdOEcmZAgKuFRq7nn+vABpqLa9QovXKw5V4hXtDd/EiR4kdDCrdxYi1OG7wg9ORkMxMzqJws2F4bJO98NDNvMYq8KS9scSZl5fzp/EeJpozziYCztkYe91xClWXiM8CLwdMBOfgI5/xSEWwXVoaI+LNokwEEiy00CtTqS7pCY3LQWA4WJaMwf0o0CUMsGZ4fRuRRUvhKRnuu8LeDSAv+aFlRAijwPUCudOEiLmEwSJJMvDwQlr6nQNEWqSRHU4A20Iie5yfVHk703tNRi6ek/G9H5N5oO5s/gbpBt7KFu+VzAxe2MjC514Hrg8qsAgtcKA8N/IDwPspZr3KX+nYNIbeGem5SqSppVpsbe8D8sMh9Xhte0xAJSEDLyYq8V4u0JIVxlNp+cigyNmLeXnsIy5p3bGTKJBZg5bPzozKaN9Z2pqEluMxDESl0vIKjMsGjULJLSs4T3AmjAwsysQ8EZV54PKIqnzWU4NivFVsREnYFok6Yg1cO/eGzOPoNMN+qG1CdtpTJbUKT9iKDBkCEmmqR1byLujtnFRjgE9raIhRClErkdkRDD43MMAOSz/Qeh93B+DVOqXFF5FWrqvQ4uXRKxKu2y+pqjmJ15nlfe3QU5TY/iDyCXBnXsYrw6pQmKgc42ZTBTfnkMrbeuYU1ku57Hnp9HXpqDkh7cdvyp7p8ZcM2XMqusK8BKCBRCMlH8bxrMAr3ZQDF6UHOdBeWSnHnzoBRKgdD28ifshrNbeAcQZoJY3q2E4xIlCQCzXK7MKZcXF4ffIshtdAc510NSOlAj+YGGLfqxc8dGBmkugsotd1/6gsnU+GZIyz4vzpq6v9CQQLsvScLSqTtlkZw8t8tT8rp4BvgfepuDsdwHb69OCeByPwYAQejMC7aQTun4JbmQZbULyBavnQT/0TwvsWwUN8HgYiLP/+98ZkaFI9K/W/jWV5cVTmBl6FGccdSA6Bd3ZIjh07JVWuFfE/XCfX3gJD65U/IBwxJa9976oMtsXkfYfBpsIzD/HuHhVtmSqpMQ/LDcKUKuStl18Emw0FTwWMHgL/N1+4aljZ934kKQ3VMAoFGW5N/XrEwgSD1eoB69pu9cnJg26JEDo0b3Rcf6BeThXSuvMQjHS9LI/Ui88Wk7qOXSSm9MuBQ4fl2FEUbwhDFjQxbqzHOmkbqlpTa9lb9Z4Dw9fu9IITfUwieF1fh/F2EaOfPXLUUIwdO94qO5sQUWAUVEHghVnTOjYylAf4dJ801nfK5z79JMKERxqr3ZK2J6TivR+VsYmYOL4yhmKTkGdC03zLKDmcMH14Ql588asyMYgwXX1Scic/Kh94/8Oyb18rVn08qxHOd2CVr2+rl/H4d+X6a9+QQPIEgs2nYcTMHPrqdV3Wqw1/qJdrA2MWCDZIYuJ7UuOMyyujbRJ1BaR733458dAho0/ar1ymASa7FXgbvxxyfE1wNmNumCnCwswWLPTgfx489biE2/F+e+lPZWzMIhfOP0aobEA+9vQH5NjDO8CIxjsPgfHQQ++TFQTdMyOEw75MhEJqDzi2ealGn+CEedR1EgsNGMp9FUB15sxgRWs9dry8PEGPPPsLPyGjY/Py9d8Hjy7dIxNTR8CYr5MGIhtwMLtnRXFm7T4ENAS3Y49mpSvUJq9/7VvinJiVwIfxPGreJc8+tk+eOdaMl14WBVVGjj66D2iGvWCAuuXCi20SxHv7Z3/u/dKI8qY54CP8nGceOSHu6lkUan3MPUnqUNwofECW9mdQKF9/5c9leuSa3HAel4FdT8qPvudR+bGPHpAarwP8fTs4nTvBim4Uu6ddfvdfDMvAuE3+9D9/XXYfbJeDv/sJQjkRkBbekumJMfn9P31FIoS+f+ILvwV2eoM8/d4d0lrnYy5RXeXq5aP/9tdlJTIjlV96Xpa/+LzUEe6IyhHhSplDEsKiGD77V38ovRMWie3/nHTu7JCf+OBe8fswLiFAmPJ2eeSTvyrtI+Pyjb/9YyICsmAcf0SujaAkYB2yVe9BgfnGKKfzr3tyJUY0wbeqxIzyIX9gn+Tq2PPGnnQbwpd6pTrxiFMV1fD112Tk7JdkYNIjfW0/Kx072+UnP3wUPH+3VGlCPoRnZydY6IE5+Y+/dk2mpuPy5T/8tiGotTCWjodaDIORPuv2Rb1F5wiRXJCBMYR2BDw79Mfh40Jh6waO4uDjH5e6kTE5+f/+NiG5QAOhGBqaWpYmaLEH4f6HW3R3W6SqrgUMV0JJ00NSET2P92i11HbskeadLfLQ0aPiZ56VnqrnkocoG91i62mdoktkFCf7418QT9cBefZ9D0t3K5E5KKLc7I0jj+wTS3SvnMVz6OxrN8S0t06Wn21DETwnSwPPy5Xzw/Jn3webF7zSn/vtZ6UJfMb2eq8ASSqy88NSBT7uT3/gVRnpzMrsfEReOT8pR5raJahgzLcrRZru8buIgHLJEsq3tTTdW9ssx4+j8mF/rdJ03G4hkbL7yHswOgOLMDcsqcmXJD58FGXZUTm095T89CdQFuON+Mz+w2KGbnp2deNdhvLPjHESgWp4ArzOCCrBU5yzxTWguMy7TzwtDZ375ORf/K5U0xZdAwMIrRX1eMjSYVclnu1uvzxkiUhHi13evlIhf/V9h0SDqG3YlprA1+5vI9ggSQ6HjHSOjMq3/uj/yALKkdof+1fiZZ8/++TDshNvcr+jHuFuSd734b2yb3dKzqLs0/E/0ojX/klgT6rAf6UuV3Ulc/XjcuaCqbyuIg20umvL6gqtpAwaWKVzvaYuG+HIq3NdqquhUJeqee1CyDQYpJe+jSfXSpUc++S/k8rqgBzfg6cnMEvWto9KzeSIfHLX1wl5j4oHSKdEwiGHP/gpaanCbB1oQWgnhHsb067LIobCp/flP2Rfx+Rvrh/Eu69Sfu23Py5NrM3dreBkaxSb5yFJB3fKv/6nYzI21C+/+0dRoubm+TVhQmvKMrzYPAacpRmgYnK1iuYAHBdCvatGfB2PMScT8oVPtqBET5Cn4Ir0B8Ly8ZM1zKVLvPUdzEuTeOEbIihivgdPEabq3W2tsu/RR+VAo824zMytKnoVrkyvDHAM5eeh8k0bz0OF4vjBH07KwFUMjnd5HlodHqlsOoBCu0U+8qlPyQie2V99c9AYAaVMBVOfFyVkhew5dtLwYD/65y+LtX9cGhgLvYcW8y+wF0CmLMeyeCmTYwPDmQ9caTv8mF0h8oIn4A0W5Sc/ex0YApKzYUzPcY5UgkNrxTv7/c98HAXFmLz0O3WyMKZjUODfrCgFrXgE7jgItnEHSt7+ERn6Jlxn8w7W4q/Krp1t8sypLsND2+/IcAYE5MOf2CtToYT8TQ85NOZQxHykDdxvxeJW+L+I9L15RsZ6LqHA+bQ4T+Cl/cQReagT78vMQ1zt8vgVjJ1nXhNrkMhCEMccGEWe+KlfJpoFmh4AxxnFEFt6y6KJz/xr5j6DV+/I62/IuU3m3kioaIVfVQMHc7+xcL7Jh/DubZbP/tj7oJHVZXxVYwMRh9+cFgCMV/mqKrBx7dCj8y+/Js//0V+Lub5bnvv1/ybteNqe2N1ALgMSxTEnSvN/5t98Bp40Ir/5xRsy7JmV6Z84KFbye2gk1nbOv5hi485dkCs4ZPz3F9wSaOmSX/2Xz0lzQ0A6iU60Y5iwChj7FdXy2d/71zI1PiX/4ff/TELwPueO/EeJmg/Jjl3HpbVjh4z/4OtSaxuVmnoiGxuelY89sV8+9vg+lORW8buAEIA3qvqZ/yJdV67K0tgfSAyl+Be/+LLUECnX/ktHoMPl/LuXvBjlvEKBf9dVW+IVvNBd172mux+D7u5PyQvn6zjjgvLM+0/IT33+aWnG4aEO3sAvjeJ66GGUoyH064MY7jAUYUlykt8mx3iZiFyLzxN9Bz64whzpDtOEeGaibjQpqMdRJU98+kcl/v7D8r+eX5YXnn9RRg97wec/KAQGSDU89b0sugct7MFdh83S1BmUBYylo985I1XdrXLwF35VOtob5D0HkRU4Sp0YACur2+WXfu/XZZS5/qf/lWiJSa989/RR8Jsb5MldGfEBtTiOEntwHCPXQbCnyWXkIFoMME1pwSO6pr5K+q9/VQasL0sTUDWjU1FohVU64T818ifQehRIvGZ5/PHj0Ksx+SaOBQ6gap577n0SrA/KnlyLuLJL4K+3ICv4ZFcX+ZgYkHkipZWWL4eJYmIW8uy3tbT8IHX98+cayatjkVeePyeBmhqDlleQGLqy+RBOQa14qn/GSN74as9fyRz8yY889zHZe/iknDpSLw1gkpsCnRioLbK/8aqc4rzKBw+K7P2wtDBun3zfXqJd8NL3Qud3RuWJnzsKr2CSc9DvZNRKgu9DtCotthTRmihe//7PvyW9l/vl6FOfl0fb9pBT4CFpbwSzH69vu6WO6JL3S3NTXr7yA5d85SuvShqZJPfjHycCLkOeBwzR0J0A5yYLSx4+dkzqcLY5vruC9QNVJyeSGjfdKn8gf62VPRPHPyD7Hn+vfOrZnTdlzyPwL20NEnhrSL7z/JfwkicnwvinkXXq5eAjT2M4GEcO/DPkQBty4EeA/miUTzzzCYw+Tnmscw+GrSV4pVM4/TRIfdX2BASVC6N4Wmv+nXHkfLe5kue6oAearBajMDSl++RnpRHYlg+fuyEToytSjeNYAln6OrJ0ZOyiDCw0S+L4F1b7EyB6xY5BtbZxjzz2md8Q35u9Zf2pxGv/wJ6HJBV8JzqAe7n7HjzrwQg8GIEHI3D/RmCbYtXdNABGxIyiFI1QU+cuFH1LKIZvgJe3AK4iykAjFUzByrqeZcmB061eUVazn8RlQB34EVoDWHjxfqtrOIhABrGHaV7C/XtuFpxZJ3ALWE4NxzaevP55d9P6wm8KIo4quRXPTvEG8bfiAA0ZWd+nwTLU8OIdhrvOZrUUWqLKZc2y7kfwDag2laQPi3xV+JYxQKnswpNDw8d9TgcXGJB4xQgHX2VlNcorvADuul9aUcE724eSncxDMGsWjAN52oOAxWeBQA1JBFXYuEVhcM1WPAkqdmBwaJXu9qBU41mkx7km9AngjRtPgRlm7keNSPgpLmkp9LmqXlScyfnxYcLzgCmxoOCu1gRjPmnB20ZlKbXu2/AIrHLu4dmvwgqOA+XXbnhV+xXnUif2tgVIBMbMDtOjiZISMFtOPArsSx7x+vyMIYk6eYZeaNwN76EawqIrYQTx9TYgX4yQNmOsSO6CJ5EZj8Nq8JejUbwzXK2StddJK2GZ3Sha1GPJwnMqA0HJgKXuchOXLaxDfoPjORho/EkxMqODC24CN9NLEk43ij+V9bQuTXJJIDeCU6PE8IJbCeN5DI6cwvgY3mXb6nehnu39izAB86deANUkM3KgqKtGwVeJgaGpfbe4u49Lc2stRoubbqTVtX48vHx4BXvYk6xDMwaDHTCDfg3JpH8kNfJVVYsPjFEzSdTw90WoYdZVn8zsq6fCwgTJYfDUillPyEqgAw+MFuluZr1zh3E5mAGumtq4PLSvhb0VQ7ExQEgm3j+Kb6zhBiSEXI7gOTKAZwPeyJ/dtxuP2FZphMmsJiKhUAirPLib7jVJ48tvC0434AsbrVhVcCfB9Z/u75EQ0AUp/9NixSO9qcYJY1nAnjfhteFr2EG9NpK+hcCEVHx6cPYI305nVTt5j8qaPalZ7T0osN2sXR+JqiB2m+zJAnWLz8/INB5GoXiHrFR+QCy17dLZzPjjLlsQ2vFewSPSwpwe2dMi1a55GfujUeARKoDaoS8M5bZhAnXjqRcbWsg0XtB5hFA3wribkPisQhvhReb0433pT7CG8PoEmiND4kLFps0qTfyhFyYbqmoHG1Ivn9eD8gDcfGiv0lOFjQqwVhXG4XYKDl2+ecawjn1Rs+coSo0g++Jm6GkV+6K1009iLQESAFxWIG6MdQ/O9/IiUUYLUzI4w7zi7dfSRrg6l+JCoi9lUdZiZMIrk+eZwcAdJDlTlCR2irG4vaIEBCGIdeOvqkHoTJTRdJ+uH2BVAmCfri8+PG51R1RDf6uJGffM1zJWu6CPXdLZomuqSgLAZuVINpyv86IsUh9XaBte3Gm84jN0wE0WpdU1oF7xHpImc2b7bUmEWLApWQNxQh7SfKdFEz7pFUBR7UYhNDINfcQwQCS2cQbq+We2ebgcUhsEw3ZlGaMjEU/sh5YdGLgbmqVJk1eiRNGS4ewPEv3i4Hy81GuShWHwK8Eu1qG1oqy0cVlNy2JuaiX8mbwRa+uiRqWB6l26tq5MkQbW7D5aVpfWd3Oui3XhBad1EdjNv3jskssiDHxZkj4E9h+Qaoz61T6PVGG8FRQ+OaKZmjEwuGlHjB9qpFF1Y5sB4cUNd1DAdyUEPoTn29wscBQre/CUrZddu1ulrRUawHAblNCGohvP9/18HvSm8bC9Th16PpWvL404KOFzuzH6KL3NonTS8ztvQ3HriEpHgxqD0rLQC93FE0/PdfWCd2Kcw1cbuB/wXE1ArbAWVffkA1M2iBG9toaogOriIbimh+vPQ7vbzbmhURTl56EFQT+bOI+CkVwDd3keGgZdILVstK2xtQ1azrqwjq6OQoFa4ABA3cqbaRLQKqJm2mfueAAAQABJREFUKvlCz43C99r4NbSMCA3Fk0+BBbtE1EKFTaPe4AYwdrd3VlMHbw1rvBmeASMmp2RdPYnyeJgFD2kgp/X4NZ6t3pp6ef3V8LkZqWHNaN1ul09adx01FEeNAd2DBY2zQhc0tqG8gn+LvQl2NXAOSmd1Leq/iqkewzAQmV0Q9/52qa08bPBl1ZxtqAa53PDQnOcu9h6TFUN3b7a4JIjnbakObrpNgb4y97qWdO4hkiSvxfBLu0tzX7PF3Jc92BhSuB9HO7xTK9BP9SS/BB+dm0p8VQ5LgM02xidr+Co8qvNmoLxIrNt7dYxeNcvRjsNEkwXEi3LbwUBnibYBIwaDZgMe8HhYkxhUwnAmYPOq4dLgJ3Vyb1PSK0RKhIdQQi2g8LLL7ppKlLsYIUkO72GBFGYFBT60qv2h/WKv8Ypp/g+IyluWEN78PpJ072+o4Wx0SBXGrlglvF1Do6Q6mNsWoteAFSsVO17sbjVMkZekK5iUUSCsrpAcNByBF8Q4oXlgNCF8iX9P35JXKDz1ntNd1nU9dLeCSA5PXyWRtvDPeDfvYpyVq2TUgaVxwt9jHCXHkMmk6T6TBi+4GqHC4GuScJXxPK4CPdHxU55Y6aLCi/nr4SmgWzbbgMRmZ6Dt4CBDuko8daF39+ZfE/tPLx1bL1AwNRgSdA/WkTB2F7xkSyPGcZS7asxQiCeNAOs+tk/stdC/5B+TfNImYzPqZU1+jQ6SEwJpleFsz5jcRJ/CZ8AvKTnIgA1vIQLUhRLUC/9UZVoUV44cHXhgryAwGLmYOIMcJGuGEgIBWE1OAnC2WcdmzuLOjgYMQE3SmiYNJvCYWejCMvxoJbyM0nygtA1arrRHPb2t7APFkLbg4KG03Onyyo5Gh0GfZq8TzUIeC4OWowh2QSMd0LHm1nYjMWQFinaFaGztaJGde3cASWgWRCroDrOcqwZGjbOc4Uhz7qdqu8VXWyVt5MLQxKhaXMjsdSjecyFkwLdYA5zFmhMiSyOtmSWwuYkIJEnkYO+UHP1EuzR0HaEf7Cmit1hBrAH4YPZa+74msb/JXh8mYrEVZ5oKziRvlqgJlYuR7RhXNcjVoqyv48wJkGvGVWYAAfpzneyZQfb0BOrKZE+HB+cz1x7xD8FHmaeQPYMSwa/Nj3xbCZ/kMANvV5QDK1yd0OdWImrwNm8iAT2K6hVw5PN1tSQwRvFepNXGQNzin8I5iFGSJJ9oFIxIthVyMayABb9EhJuNCFs7hr88+a6am8aIgCDaCyNRttifWaIEIssNkqnesdofXaEqS2venspGkvvWLpX1x0LiY48/wDOWy/jFbesAbtGfB189GIEHI/BgBN5tI7BRArmnLdRQYIQF5DwVmpIc4DYNV9YPb1FqOp9AOdkgP7nbCjQJSgas3s14o1WAh5UnsUMOhaEWfYxVoSe4DKWhfmZ8cy/+UbFBA7b10D0Mw1UtH/mJn5CmpoAEbTBveOY8dbKZhB8z8vJCNd5ZQCgYyZw2q1ufpekzCHnlnf6lA19Sy/G2WFR45NAzPK30rkLt+k5b8c77ZqTw4PkFUTeLUcCshgF9+C1KjkMzDSPWeqDB8Cw4sKNSKmGwVd2gbdLfa2irXqWifVMBmDSOMLOLMnphQfreIrGWf1hi6O7PnCaJ3zQCEkKforSY8Po2oyB7q39KbtBhonwLSXzgjG/TvFKVxVcV9VCyYpTQ8daiv9cxLAgk2l6eicFCE6ag5zdgLDbWofAxGg6eMQSYE8/hAeUFCoOkcoYQpg+mkA/K6Df6a6NoHdr3Ul1WvK78rR+Qw/bD8jv/AQ8IVfTkB0Vg/l6+MmYkoxnu+a7MhTTRFoIoSiTY/U3WRuH59+bfAga0etCg6se714TivkrqdtWhW72pxNO6iHhFgM9LBZ5PgfYOqURAc+HFBb9bmHteN597HdEIDBwevW+EZPD8gtQ+An4rWHVB6lLVz/r1bCW80E+2d0/VAHv7+yg2FmVw6mfEi/ea5/pZmZmYQVDYi0EFryYY6mYYTBfC/vaKRmLgAUECyb5XF2UMoSLq75PJioi89FISRxCUOiQ20p1hyRNyODsrV4hCUIXUY6rU2cY+2V471t+lm0bDTBW6gnWqkuCmdWn74zLXOydXn9eQTQTkR9qkvbsBzFw1lJQXhRvyYaTxAb1jtnzHEDLHQ59kPFuJGgCHejuhAUDEmCx47+w8KT/1O/8JmA6bzMJkm03zcv1MD3toBeFuVBYUCgHluepnsdngkcvcrp/c8ub9UP6CajGucfa+7ljWPP/qNt2418ubo98rtE2GTjQ1VEkLBi2XHmJrCscYIczQGtxek3FV1ipkA79DuRsamwKyYhyhc4AkY4Rcv/Y9MDlrpR8NgCq6FBojTRLbt781TDhzSN7OD0kCY1zog22S6ECI4znr53NN1Wveao0baXqO9bN10Z4R04CSQWl628GAPPXEXuk+itKdbywuj9h27C9sfCPJmUIZYewBjuq5f///GEkEZxQ3isSzugZuoFSbxKs4HF6Qa1MhmS+uAYJhUFyWtyKr9Fahq9hnebzWNpY1dIlDJc9DuvA+rWpi/BX4uVh0baGTMMZfFQM6/vrMtUWVt2mUChkMMdupq0QDm3eU16XPLM11qS6i0ItF69RINXgQBGB83TlTGF3VchpFX4lgYj5WZqA9eNxm0bBt1vPiD27xomcZyXAj7LXT/YS24yH99GeBZ2qRBrQP2CrWnRmkhMTwbMeD00jiu8mTa3fAZ5EvI7AAzetOopABfq3/TZmHv5oih0FiKSRXXmVugXnJGZ7dRAHQZZ3W0mjnOQDV+K/niCoP00QppVkTmhB8s7L+PFTzSU3FjJhDs2XnoSZmm5rROVdF+js7D41dwrzoOVWamfVtW98P9DHFom2wiQeFVv1ev4xHJ+T//Ndf4zle+R+eNgxF1bL/2B6UHg7Z1X4IJZlbugMYfzWvDEOQ50G6BnUt5lDebVoYM4WvyzKWOoZ+1no367CtCe9SQ7FW+JWx7pX+OpR+YBSAmNzk3ZTXxuilxjvWohJgXYdaf6HoK3MThTOaoC0O6rwVmSj+6lYvOmaG4YsHrZ17pYm3omAGv7jKV5H/pK5VAijlNuOrSv3T1aQnfQq4kEi0V0Y4xzXHhmsyJBNf/nvpaCViY04TzyvXaTNgfKbf+iowPRi/lsFDtwOFBu2J411dxdys2yybdjM2Py3TvedlgYiyfHYnSr8OQ4mnkXml9V/4oc6FGk8qJMh8YZqT8dEQThaTcrKlDuXdzfNdFXKacE+92suL9s4rbvIK7T2+TzIDeZn82wsSr62TqcX3iw2Fa5MmpTd4BaX6t+IVyp98z+guj7WgeFN+0F2DIbSzCwMrxk0+L1FnY26VBiq5KhbtmV5azGDu+5qfkHZ/VH7r3wYxhhM504gyL3JezvZNShrF/ujAD4BgmgM2SX+Fgpen67v1I6bPu2cFBl5lgiz8l7GWmWCl+xr1VDbXeNfavMCz4T3xwU6nzIUzwIKM462cl2cP7sQIXiMf/tVfk0fmQvBKTci8KBOXrsjr3wVWBHoaAtrl7Qs3ZJLxAUVq0zr0nMmskBwXGJF8/uPQEQyGOMdodJcn14whISvtOEplga9xo0TXUtP1uEHLP70jLfufSiGn2mX6wveNBIlKyxeBNup5fZooIyLX4HXtGtGlfSwOoHJHCs2hjmK5/B54PGgbsH2q3NboVqMUxyjFKwg00tZSI+3k0GgFFkuNFKWisJsZjO7kT6To5xolR2U8Pzo1CDzbnPSQf+I8iTvn/u51qb4wLxWTlSjJHZyWFuMKD7woel2/qm40QDWR+TGOlcOICLbclN3Q3xvnTYYzh1WkFRaL0rsIZy8QcGtkz7g9A0xmQl4MTLCBCrKnyp0qf1670ivXYWIbmBsjgSzrQcclj9NSBthEGwT94ed2GPTKB564g8VRS1RHThe7AfGIgUKJ/jaKRhf58JxvHLkkjzj+hPxRKflPv3YOOCCvBNsOYvAk4u0I5wrGhNq9O6X1IacEa4lOoT8T9Gfw9KJMuccl7mZei/1ROVr7hBmVtRXepD8q69+kIXr7dnUA2+jSg1sejMCDEXgwAu+qESgdXfepUQXWQHk5xRVTxbaZq4xh2KTmCm+QA9MhnW48axrwOyE+TMPd9TDLc7iucuY8yHiu8ex1jMgmz72zj/SAVDZSX/F0tpFQo70dTzw8yeDmLCh3AtkOsNjs8tabZAxHCNxaYNBnFC79V4uOQekyPij+owysXqVS+mXp73f2erMNykSVLt7c8rH6dQ5ByUUilTqSAlYTlmxjzG+yNPSOe0qP0X4VimJ/q7d0Cjw58O3wOkta8XawgdmNYcDtiMNUwmTQXTNKaXyYZT6GZxQ/5hsYLeo1mqb/3Hxq8eFbvqhiuzCGxo+LI7/mdv2Yxup/Kv8V6ljzvfGWL7hHFSW6xgKEf9sqa7CiI0QWby0+ptD3NT9f21IT4Zc2dz1egG45fBBoALi+WJos6yjCZibxrF1alAE8FBYW8TTM1OOYqQxSYY+sfc6ax9+jt7qPUE7QP0V4dOHl5SfZjXrxrS0qVOPkgZIUDz287RQGCBPVbede247aj7nHmxOc2OhUEqUqQiD46BV4gG7WN4WMsKNUs6oXhGkapnZOoijhCP8QEwLtMmGY+Rzhx6YqFAp45oInrQLI9oqyczCqwBpFWYcxPG3Tdjxo4laZnp3Cg4UHqZKMTYx/HEkzIxJGIadmEtVX3VyH26tt+3cZq6iwRnVN6iYqXWUPUZqQlJWlpETG8YoCPsaLF4sbT3qW54bxVFprYyxteLCZTLP8lr7gaRpV7+rNF3xZbYU/dB4wIvgC0nX0EAIGkSXgAaZRgIWnpvE+isnw6JiEwV+PocTJodRS3cZm7dnk4T+Ej9Q4pvRU575QCqNd+mvrVx0iY18gQGqCLE2+u7aYkE7NCPs6VxppbaAP6Z8IOykwl1N4IYPgz+d4/c7hQaiesepYyPiogjuLoXZuMsaFQhy3zpQvivJXFSEFkXBtXbd+X+iR8W9x/ayuoU1/qFotFXTY9xA/dyW4nl14TuJpTtPYT1aSN9/0LCw8AsM03j/tBw8YdMsRWsHTCK9l1oB6so4AHbQI3EUkwfrUMdhiDeiyNuiNNmGzop0wRkDXqD6H6BoM2z6icQpesTd/pJipOv76Ex1/Q7i7+bXxrlCX8dB13/DnurpKNHCzukpzXapLWZCbhc7STjM0y4zCQfuoV+H5elfhgwwaAb225hFuPnHzd0bt9BX6FYJuIfBXgqHqBy5BvacJCisv2ibmUudzK4cCg8/CY9nsS8pBaK0qJdIoliJLJA5mXyeiCzI1CwTLCmcCznsWFKr6rPKqCv3TMdGzNEvnDSiuLTq6/jxUL8Mo9a5Am9aehzESjCZWNNpA9907Pw+N/axDuGUp78fNKdb6MV3gROH02ySL4n3w6hloqfqshqSWyA4zcCVV1X5p6VZFN/A4GF054oyWa5W3XIdGe3SxK5AWhlR+oEpQXYduzuSyudN9pese2qM6FfQva9aZzgpzDv+gl9arU2CsRaMO4xMMW6xDoOPyxkY1vngH//BMY77L596gP7d6Kj/TMSnwVaxhsGNVMVTiPIyWFh5d9hTtYU49HsG9jfO6yD1xaE5+eEJseLNPT5OHA21cBkVXOrEAjv+IzM9H4asaGQ8fNIV8IDomZU/d+o8MHpWKv52M4z0qTYyuJryG9yk/CowHKCSCmUs9/wH8kThRHpYllJTqqcHfRp94p/OpcC28rCv6AYpvjPyVJNd2TyeIBFqA7lnxPEfpymNKTzGepeOuk1u61j1t7Z96y72iu9pu5Qet8BV2N3IAkTA6b2uHZG2TtFelrhqvROvYXEHxAJt4gGgXNQjHmMtkalEmZ8D3JiHv4PAUfPEcPLEm8tVrPc3ho3teCmOpHIPuQe2DwceUGr9aH6paIjZUQdkI/2nGUHMdGAmVa9Lk9tEkiE27ifpqjYoLXmkZhWmcxI1zi1MyCfzXFPkRFK9ZFcTqXGOM54Y6mC82uPIOpEmn93VAd3AuM9DqVqSfGkEZq21izSEz2/AubzcvEcFHThCSyCcWZ/AGXjZoeXhm0sjXsISwZXZhMNyElucgGAXWEA8kIjMdGG5Vf37TUF0YGGM9aRtoRD1RXtUo3svXs65N+C5uL6wMQ72N/K6OUsh/CXJZQbwWOOTN4LjHiAyaBNLMQR4qfLzhAEhyOTEOXAzwWRGNPKlmVvACp3FK99QyoP/pPJmoRHUChl6Az3StFIq+V/mjXPZM5yMSCVcA8YXxoCh7qtyp8ucc+WPC1KG7XcehMBa68RgX/tB1X4snuT/oY1/qmiQvGHCWd1NMaihxVuFYUyE15jkWQ1TeOjsuSbz8a+dMRHLiGFUVIHrdJ00nSNhdV030AEk2Of8NWXoag3kN57V1TX84D7RPikxuUWeYTfujJ5uOnq5xXotXcbLupisPfvNgBB6MwIMReFeOQImnfFc1TnEbNSGiDw4Dgz9MFAcyiaei82CN/uBrcuXinAwkj4sFfNOPfeAgeMXgVqPw2rau6256y4mg4aBG6L0ebri2VhAe5LPjwUNoajBeQajmWjbvbirZ+jd6UOuxlCROTz1kbLTBptqSe1U46OJAsGQJHbR5CZNTxpXH61Uq2jtdMNsfZ1qMQjeXQfEBM6NsRE1Lq9Q07STpSpt0oCjP4fWuQpeG5enB/KGP+KQbnLC6pnY50k4YvY95VU7zH7hov/W645aoN1tyTsIzw3Lxla/i8WGWy5PgYMOMHj/VTWhdknDXefA0o/K90yRdA1sR1uqH21vWtuHVrowi6+DeFOaeKIc8WHmqKA7BJzqxUFkNAX3zGrTmAvu18Xv9fO2o5GE49dpqRvReVUwrE2wUXCvzrENVqCzrl0BYNHfvlLb2GtnZ3YZXFaGRmsSF/lswyjQmEvJLv1JhCMSPHukCNxOFg0N3gHLYP7ySJPwxSaiquSJB+O+KRGBwcQQljJvxhNG3cG21KLWbet190cEjRJrEQ2M9r8oYiY3+/o0RI6T3ALjrThLEHXoIL6wQnrt/+x1CllOGgK91lob97uu+n7/UtaP0FJMBSRa1VDC3G/Y2Nxj7wtAUGbfd/h8eokmJLCSnEnkPZ5dfdnXvBq8RjEWgXgwaCiHJ4c3k/sznEFZicgjYprwzKJ2tQFnxq+3T19s0ZxOaboT13uZn5V8X1kAmvSQT6t0LvvY3Xhki9NciugYqENJ27ge/Geir2EunMfTGt14DjI0KiXptq9zN+K958P2vS1cMSaCdbhJuNsjydEr63/gzA//90qO/iPcbSoLwaZmfmJTTcZKdgoP6FFArre0BPLMK625Nc7fxFiM/fIfZCT/E+Dswtmry5DIl6DaeUrolGdNk3gMoQGblm199xYCl8Xbtw9jplK69DwERsiC2hZdkAdz14UnA2Qhou/3xoGNSmmAUc2jmkhhuNNGgOipw2Jedh9F4Vs6PtcFvuMrOw3g0KmeurqAc+gc4D0sDZLwW+lMDNu7uR39efHMx+cmKEbza0xhGoSHwL/NXXpUIUF/fmOmV6iDKu6pfJhKqWjrwpDZ4hjtZ81rnXa17zR9C8sImoLcSAfnO5e/I4OJpuVr5frnU/pRYl/vEttwvF4gueT0FVqytXp7i7GsD93atl3hZ1+/4j/K5V2/YOBFEq3O/yfNKfNUmX23rI/WYP3xyl5GgtLsLRTmyAjViCKKPjs9hhE1L3XEgezx4iAIhUokliFu2VZR+KC23Y9zzBjECBjx4bfJ77ebaYmgpVcmHBye8qhqbUHdzh1Ly9Tev/eHG9wrdsYJyN8m45fM1G2/Y6pMSrYc/0CgcCzAyq/w7Tbj/tHCrhq37nLM0Sz6HZRKqXnntr1E2Lhn8cDztlcPHGvFEbsFLHqNEolrmgGe5cEOjdX+4PNe6Fm/yJ9CKwG86vciASRKIzqN4VCO1QhcR5TY9gtf/9KjBK00Smdna0UUUWBdKb2j/zp3iGJ+T3FtvS60ufoqesOVFPwHW0JIicgQnBbz3dd0pb7DVakrGwNZfGJDLr16W135wRVwNreJsAHqIaCul5Yk6YEqir4LBTbL4aVxPtqTlWrdio0PbNLJkEx5b+TvlrbUx6mCiCvCt2sVdWxYLP965vw14xD2yZzeRcnVEXuAkodE/jd6nJcGYNZ3wynvCHmnpAHYQo58HGLTyuvSv0gVfh6EwFtO9kyXqDiixdbKnp6ZLunYFZefO4KrsWUhVmRE/uRq+4KiFhjevkT11LO5HUdrgxlmsS973i58nKiUqviES1RLpE6U/2fyinH/9W/CRDgyqy5wnTfJzP98gDbUZiStdZRKcRAu07dp9sz9MisrTmhsEABr601zWH40yspNItTwTx5q+lWjILXQAa+5+8PbBCDwYgQcj8K4egeIR++5qoxkMTb1wjDHwkQsMTtxQcJ/7zlfl2pBH+pPPgBtaJ8984BBe1SjDOf3vmWJgi+FQTzG9DLA5PBEqwPOyAqWyL2qW6DK4YWRuv29FsXA5tJN4mSpGmQq16nR6r4oqNpcjC3geJsSJd4IKS4pisFbBrWyEVqmsezmTsUUreGaeJIPKZCQ4lFHREdIFRAKeTt07W8EgBLcW75QM2IilosptC1isNjwWPF4vzBMeL9uqrPSEe/+q1Wuft93vNU1QRVpuBU/kmRty4ZWvSP+ER164+CQe3bXy8LOPgVcKHmvtpMwQ3u+wXwXPVQX6jSzvmkfeh7cFZXGeOSq6LdyDOnTugRNCwR1Bwa3QBU0sHqD+YNq2frwyz3qtLToaay/jO10yem0xVKrYVg+Z0spSLPB8Rj2qUjCItE0zvqPg7uysg9ltxUMGwRhvmwJDz/qGaz98/An2Abh1rENdj+jAt6zPaNN9+EeV21GiHWx+/FpMWVmi/YaxgEEipwwGg60r3Wwst757s2/0CRinyNo+2vuaXLw+Kl/64hkwlwNSs+sxkow2ycEjdZIFF3wQL+c4bVMbwPr52+zJ/6CfqcKayII8hsKVtA4gSgnOj41kprQvWEjQsu0U1XVoaLOZJKImOYKCuxIDyl5ChoGLwP1IPY60KP3u3nWI+/DMAotUhT2NSriXB/J6mm6Bpis9vzN7YWENqIJ7HAX3yMiofOUvXgcH22esgaCvQY7tJfkjgtNU9f+WyanJ1TWwYcR03+twb5uQKg0pXNsdfx1bo9wx0b7zuS6sGCsKbhcCeINMRcek//UvkYCTBGwDz0hd2C3e0RfBCw7J6RiYqRmHfKqxVnaTUNCN0uzOinZIJw9DDB7CZkKR7RUIrBqhcWcPWr17BaVIZLpPRq/1ybe+/CVSfpCP4KPtsqOzSh59LwmoMwvinK6TGby4vzVu5Wyipttubm1NicCDwUpyxmg0SW4MKzAzbLJ15yFw0fK1sx8Em7ap7DxcXgqL7xs3ZNpQcG9YSat9uP9vCv3R5G9ukqw1E0VU03RJ5vDEPHf5MsqsSTn7PAnRgb945Q38TRtb5aEPfVraTF5p8RHtVVrv217z9MjgmwrrsXDgbGeGWRNEiwVZX/lUQGa/+qLcuL4gVzsqZNeRQ+IMXZSK0MtyiWTWb6DgPmJpkO6OOpJFowy9M4JwiyEvn3uFXImBja8Y6Dr3ShvXltLddzI0a3+v770kuz10fJd0NlViSFTsYMWz1SHk6Tv2MyYWeZpEegqh4AXjXJVx2915xr0QZBtRbd46vKrB3jYUjTyjvCvq8AIMA5eDTqoXd6GW7dak9xdKljM0YSi4mf+8eq9ur6zS+uW42AFItsHDr/LvOsCldVje8C0eXqC5BrzNNs+9LR608WONVFgJkW9mVC6//lWZnlow+OFwul12Hj8i3SQsrKwJiS1dKReuj/H7ca4SF7fxcT/8T3QAWcvsNRdCZwUGFDVSi3omp1bwtLfI5Mg5Ge+7LF//2hm5NjgvT//Yz4iv8xFpbfHLAaKlsm+dkxik0MPa0qdtJKlK75Ksp7S4UXDbUXBXsBj5ySpl5W1ZUWOl0vJLr35PXvjffyc1Jz/C1Yjhx2fQ8hxey17Nt0FSzBfH4HVvScsLCm5DFtiExy7x1tpKDWy7FT9f1sh1f2hU1s59bSi598ju3V5pBHZFIywMcbC9k7ufMc43O85ANvavG/glE3Ah+LqtK7rA9Sp4Wmv0RA5+325e2SB7Wkho2QUU465u+NZ1smcXvNgjj1EnnusF2ZNoTtP9VHCTp6Nphzz5+Z8nkjQuwR9834B6u9B7SUJ4/b/wbdZJXEeZKDZ/lzzx9CPiBQ8+hpxGvmMSaYPvv/tmf1SO1j6Vyvr+KP21W/D8Lt2w7nWVhtxCB7DuJw/+fDACD0bgwQi8a0fgXsrT96GTepIBbRECl/nNF2V2nlCv6o+QsMUnv3FyHx5MLpntG5PU3Lx4H1JrNaHU96EVmz8SphYh30LytcZ67KUonrX+d1KUl8wpLhhsj1VlQQ4k+HO4dTDNYiPggMXl3EBAQnBH+0j8t5frXhVlCMJj/XhxI9Q6a8Sad0k1DlfI0HdfMAIYY2TPEsrrlMYWm8yj4UwQyucgc7nX7SuETqpitVhMQL9IVpOGOsgMThgkwlENguJ64ah0/7v3VRkTNRpMy+CZv5brN0JyZuCw2P2N8k9+48NGSPPBXUESIylGsg8GRxlazeRCeHF6gVA+1vw4C4BEfjs6STC0mkjx3vZYFV7qkcT/97jo/sA7zJ6ShkanLM3ZSHSYRFkbJwHdBg61WLcK9apkLnDVFph6L56O8LXkoKzECwtsOVOUUS1EM+iq0VEuK+qqpF6OCLrar5KIaSJBomKWOgkpbGp1yCJ7dR5DURqxwU0SWA0rV8gGZfK0qBdEnrBBrSAWI2yS8Eldh4aSu1ihwwMSa70mgyl+cB9e4uCAzvZeEEdbGwqtdsbBIx0deLrUmGR+MS6LJCjcXAYtH0ttmvZRx1PHdTslR7LPxOJVMDGvyde/10NYrUd+5HP/nKRoVfLY8f0kbPSQ2V3DxPF+54EAyRgh3DYSES6M9oDby5qu20G0K2GcRTmhNGb6er8LAQlE3Ojipl1sLaWpSkfyJGlKL/WilBJ5vbeW9WKXJ0/UMT43W3TX+0KrU8EVQUIhDAy6hReVmcRxfrztC+ABhXaY8OjW9RaaWcS4kpNGFE5OkuuVdBE3W3N379bTdDs0XfNE3coosr6m0hoIkezrhVd6ZD6ckPd/6h+LrzporIFKP9jEOBqaMQ5lsUSW1oAdN8nlBcKigRYyVzaKiavg9sWeZB68QSCvqlkDjNdmRffuBk/JzW68zWd3UtcWTblNDXpms/ZT0BZvvRx/+jkUYniKgv9ZgaCYdu6XisaMfP4LLECSPz20h4SZXk2Gd9vHbnqDricLbvg5gGKnBqclDi+QyHQY22s971MS+9c/KJ8jKVYmJj3nzsvp5/9OFlIk93zvZzijm+X9HzxJgjO/NACTkAOSKMxejyfBG4VuWG14js33yBKJz6IZEvjl7dLkv3l2l9ejFCEj08AN9F6elEoUhM7H97HvpmV8zXmYs7jlZ3/lQ1JLYrm156ENY55Vw/eIaFp7HmIvJw8GypD6e010dbRI0MsAF84NXQ36me7jjIwPjEnfxUHm2CHB7v3ia0mSyKtL4kDzHDt0FEiFsLz+2tfxgnfIyGiYxIA+OdkE5NfqAaQKCc4L1r2uyc2K3qp1K+25m6LnQBo+NJuzy56THxBbp006SCDpio/xOK8kPcflxPvt0niYeWtpkM4aEkQTdXjP9NurjS7MfSwck8uv9ePRDgb24wfg5VQ1+M6KFUgdBzi1+qrFAj/pq8TBhXXqRoGtUY3qdGoouCEuChkVBfNXO6k42YqXr/AO2xtj3aQkO4U2x2bGJAofE+U9KUEwiK8lXXqWKRQW3pdUvoRyvZKJtCtW94bBLa2rLSaZ9ae5B/LqGgsVAayAHEY40/C8LX7BfUqDCvy74oY7Og4hG9XBv6NsX3Om3QktNB56z/8BoiIZlb63X5Ap8qmc7dsl4ZhJPvTcB6WutUNOIcM1BnWOyM2DrFNRoTBADmgVjhLJKZkAuoF8wkTKJkmsrWN+HwvzoMYSixLcspFXOAzkExIlzgwDqUj+guA+IDUrSey9Mi4JIMe+/8YN6e0Zk0NPfEIOP1snJx46IicOdghIPMg8rD0Wn+J8q7e/RuLmkzGZ7unl3CDpNPxSGvwSw3H6tt1TQ8SiQSN7z5+XN6Hl01GfNH/wF+XIyWNy9NRDJAF1GrR8hXW0xB7xYGi1g3VSouWLZje0vBlGKSle1VzfUVm7lm+1OosPhe90uNziSHrgj3QDmUis6gWKg3ZVkmQSqBPtd0EcLDw7GQOOaDZERAJJr20YqviYU2GTom1P4qCVkmune4ycBwcfrWMfkFh8jewZx6HBhJy1qeypsCrAR2Yz9qLsCbb5vROxy9qcTS2RQPWMzEWt8tZwHUPhwB53Sjo57xr3HCDyJSp79uwHmzsuL39jmvMFKJfYcZmL1ZE8ksTl7TZZYrwia/vDwCmUSqmY1vVHZaK69ehzpZt5LdGQch1AOQ1Zc/uDtw9G4MEIPBiBd/UI3KWY9cPqkwoXZBUODeEl80VZNDfITNc/ki4Synz+Q5WEWWXkq18akRn83vbub0QBxMHNL7Zx1N6DDsBwqgIPPrQJnPB7VRRXUXHGbCQTygPpoPo6OCoU3KNG4pWzl1pkYIZszTCv91LBrYLA4livLM5MiLf5OB4gMBL0jeTv76DgbWZVJWdegkA8LC9YZQ7tSoJD2Q7z6tkEvywbB3uZRDPxjFNCCTdGA7tUewsJUd5BQ/4BfqqMBrAvMCY9b31drvQ6SaD5pBw+tUt++Tc+BLYaicG0VSgRo2kfjIwquHWwYVLSKLwSk9LTa8YxxArOHYpwz+ZsnT7ibovuE90vKlRvkMPu9qGrv2PuUdybSepS31CBYsQiF8BZXTAU3EVt5+q9xTc6ZKrc1ov3GjrtAQTQg2LW7tFM8An2Q5ib0qp+5tpY1PNajQSqqNCE6jyiUGBqTShMKjCqNLfqerLKGN42GlKq67CUAX71iXgaphZYi+yLmZhLVrA2+cFcXKvgVsU20IeG0nD1d/f4TXx+SmZ6zrEPSKLVUGMouNvbwSh0mWQ0vCzhCMLfGqZ2tfp1Y6lymgs4Ax3P7YakZ1MktZu7ImNDKLi/3yNtu4/Lb/6bXydyxi8PtzvAmVVDxIzkI6rgRrlJnWbFUkWRG0bBnSRJqMUaFFMV4wtdU3G1NGb30yhQGgN11FZ6qsOj9NRKcjY9HHJZ8BxRcC9hv3jtLB5BVrecOgSWcZHW6ZJ5R/uCsHYhvFgV3ErATQiuFhTcRNiuU6zEiV4B1mJ2UaIRFGYkU7ah4Nb6ley/07KepgP3KDWQkVWl2zYqKK2B0MS0vPDyDURIr/yXX//HRE21FdcAfZU5SUTAHGeRldaAKrgTc1MyPXdJLO3HSIzXKG62va4BclaKB3hlFwRQ1+X6oh8pTdJrk6/X337Lv++krrulgbq+kqrg9gXl2NMfZn9ZxZ8PiT1B+irnHkKJPfKLHz8sLidJdFGubRciYbOOqcLMqkSI5TU5NC1RFNxJ9dzi5vW8j46drqMNY2gouKelD6XIC3/6d+LoPCq1n/sV2bOjQT7xzE54C1Wu0adYSmb9fomCwa1KEQv7PTbfB06pTUaSTprgl6qKHCrAzQobj1ZNj4zLhZcvS9PORul+z05DUF97HgZQbP/+rzxrROGtPQ/NbF5N2qfPWHseRhZU0We6LwpuRS/VMSycG6XR032cljEU3G98+5K07G6TPU8/aSSVPMQ3+p0m0l4i0WrVf34DWIWMXB1fIgloRFIPs8iLg2PQXzroIVewrsnNip5VWvf6edzs3q0+MxTceYfsRsFdk2+SDldUnCi4VyzVsuI+Bp0DGm5Hm7EGdS1uWBtbPfiOPtfVmJFYeAEF92Vg6eqY+70sfM7PO3rOxpstYFTbUYrpqxbFqPZWVaJER0kGXIl99cAv/DYNzzHfP2NAleUrm0kgDaQQA7w9I5/OBApuvCKjsyNEkHrBi86Ji+7hbLpm7JQGKk9CEkusDDH+rGaTOwhn2mhL1hHX/bUFhee8yKOJzusiMaHgNvkNfHI1iG1GK3mQUUq0fgEnFSfKbVfw8Ab+/U5o4f1ZF0R0oODuR8E9MhKWt/qehobUyL/49AflPY+TwJyeWOG7YuRZyeCJXlBwMxac17nUpEyOmzG2m6ShLk9Cws24v+Jg3IMXHWt1BNC8MGsmmidTr6HgjsjMUILEkXmpe7ae5Ol1Yk1ek+WpaXnpjetysWdOfvO/fVIOHH9MdoJF0l2rcx7hWjIMlHpOag/0nMwB7zU7cF4svhpgNzvUpmesV76+TYELzhICAz1XY6XScv/TvyhNH/wFefhUk3ycq1SWkDFC0HL3EnsEBqBEy23AZg0lK1mNWdkHj3RnRVeJruMt1vK6hxlRx4rbjqe7Rkbq3y6fl/1bZSTndWtI4roSIqny8uyEWDxVkvM3GXtXscg3lsIeTK2QLPL0NaIO09JyKIiCmkSZyJ4rRdkzhuypuKebyZ55ZLF0eAp8f3tR9rQge26s6V58ohFxsdmzMhXyykvXMM6R3+gDnz0lNeR50KIJ3ONP7pXo4rzEzv876b0yjGPQL8sc+QCqaqCB7VYZACJn4g76o1GCAd/Wc1yiIfdWB3AvRuvBMx6MwIMReDACdz4Cmx4Vd/6Y7f1iw1GoH+i5v56byitA2Aqhs68b18jIlHz7wriY/SaUycMSnTDLt78+h/LJJkMRBDI3ebzxmtjsUdtr2ca71BsGp4iiV6fCg6TBB8NHg8/1uw1t3viINZ/oD5Sd0deCdT5NLFYGi6t+Uioarl5Z14LCMyxLUxzseC5EV5KyrJqaGEnIliLir94pQXC/PVjm76aUWBLV+iwtLaPoQ8lCW/J5iyRJQLcSz4iHDhqKdRTsN9sN04WyLwmERpqw47XtXt8OY+y4QbHC83h5WVAgtR06QvITm7x8/k2Z7L8hfY9VGvMWwDM54NaZ0/HJyUTfORk9/23JejskseMzUoV35a3q2lC3PgUBxNCRKqdowsPVtC55Gw/UIdVr86I13rz0XYp+57lyxuRv/iv9VL9WDwTF7lUhL4PXcpjkR9F5BBc+0vHXTVfaeBnA8Cb63pKJEZJ88V7HS5VeGu4YA/ZmGYxSXSeF8dGW6POzkiaUVV/vtmhb1PNQ1RCKp7eZjlSfrQrC1AphvwyleijxSXGm9FuKNskYcL5jz+YRIFN4gmhSpBzvbcx9+4GDeGBY5NVz/TICnMVIt6CcbRc/MbR+I55XcRZJngjG/pm/f0kGJpJ4xfwIyXr2Sh3GDS8Sqb39IHrrCdntOEsEQEQuXR2XyXBWKg/UiMtfEHbV83seZWwqPiWjMMWD9K+Ny5iKfGHU3SQK3fWeRyQ3mZbxt/9SnLHd0vuBDvF7XWSDB8LB4NUz4F6H5dL3v0oyvYSxDk3+DmnhWW4dKyBXsiRVTEYwTswwT+DnsW1EIfjvVnll0EaeHSPJaiZS2JM6vOrZm4gRbolnnobFBtvaxfnoI9KHsD157jXxJrtlZGEfjDHeGewjk7FnY7KSmJPzL/5AxqfmparrafGY8bStrZNaSKXiMG+rrM4t+zNfj7AHdrALqAHmUgXAPMk/E6rwmhmRS+yNBaS2+mhMbHg1Ooi2SSYj4mWclGXXBF9lY4Z2WcdMlZiqr9N9ofNkzNW2Gnf7m5zkEqhu6BBnooLolCmJVDvBXwefEFoO+Cc4n9CeemCQ7ETiGHG20EHasL19gTKXfZHVA6G4L7RFDvJCNO16r8wtjchO23fFmgnLhUtjKL6yUneo1jDW6H15sIjD44SgLi0g6LslFK2QpoM5CfDddqdHn6NFx874TZGmixOFAO+VFm2g6cYvbv6jCUdT0P8tE4+urgF+k8fTyEy0A0aS0hpgEUhigWRQoTG5gVLianENWFgDJsJsJRRG+F8hNZaSicIaSHPOxGZILhb0yDKfoSM11mRpDej4K03SS6tfX/SzNArlwvhzszH++nqzqGd8FpzzdIL9uaYu+y3q2poG3rouVYya0R6t0PeRMcLr8S49cgQ4AzXMMc9mIgamx8fw6EQZjTDvxNDkw410feLMm63f7J3OsANaB8TJqffItBoKv/Y68wtNnXlScgjt7VUkcDMWAklo8dDuvXAWWJlrEg0r3dZzlCgV3uWYM11/GeilKlo0wZ8aUN1OjCuGFk3vX+LZs3L+u0MyCUSJ5i6w4cGdyxXeJ8AKhdrzefmeVeO8AaOmkVgk/ouD5zmHh7g3DUY0CsD8uvOQijY9DxfA9V9Z1vOEsPU15+FS3Gwo9PV32y66YIwzShtbXFNK0vRi0em5EZ1W4/6QjAI1MMggNWE0WMEbMGPsb86O5VHW8st4Ex6QnvEPE71ikt018DYGo4TnJZ6QPo+bNZuRasLIPRiw1WNON6GeF9qHOAkPo7M2POILeSCwURoGL92nSnfYhsZ86Ohrk9cXvU+hBcjJx2PpC2dx+Z3qdIH3L8bb6fGIjC7bpLoDlXKgEsx2ouZy7AUiKsaGUdviTp1mLWqEnK5FY9rXV3ibvw1arQuq2NjS3GfhW3XuU9m4zKeIwiPPgS5L0roVby686r/KVxm8Fe9vVbTvBhtkI9m3Y5fs7WyQHznllbwrIy/++WnZs7dFjmFI86L9AqKeNpH0OIXn4/ySfOcvrzBSVnnqnx3E+xeLgxKabRRfXas0H3ivzGdmpMP2ffGvOKWnh6gJDJH1O1AKFpXpmvh1uu88PNwkysIWCROZ8942DDq7aqlPTz8STrIxrdCDcGhBBpZvyEyHGdedWuNsVKV/Lh0He3tQRkeuy1+/Qs6WVL2ceOaQ1NbVSLWHKDP6pN3Spuurpt5YyyuU+PcCr0DK3NLN3KvQc3r23g+6q24Ga5ZAYS0Ye00ZRiAi4MGT8IPKE2riQcUYj8wucyl8HZ1ga7ENDRqgfcvBcM4MX5RY6IaE59R4xLzzWQpDxfKKRXT/+5W0aEJfrfgeF22LGpmSRBle6p2VBN041dYAXdUBZY+SVHn86qvAkIzLtWWvJIhA+eiOoFQTxuRRjyAjj4ue4iSaJXLLjVOETZkcSooEvulYvwyH5+RtutaEg1ZbJMLaTIiDc9KRx7OYha5r3RhC4wwv8MZZ+Lr1u12fqdB7Rl4DBkNpuZUIBeVlHRouYZQCLV/Cs//sNwdkOEbbSOBiXqXluJDBrKNmJ8c6sp3KOcWDkMeVza22yxhz/YKiCVSVRqawvuQNS16hn4Vv9V+9sUCnVNLNA+FjdXeKK1cp74VvrzbPS++r12X8uk12/TJ711NtjL0OVx6+Sa/rZ3vktReuEzXTLI/9I6KhlGYz76W51zaliHJNsZby2TA0Ig4fSpRwSrG8HZxtyB/Ino6i7Dk0f04Gmj4qvQcaZb3suTQ/Ide+++f0p74oezqNHpT6o71RuV2v4hCUvrrjV01Kq1Ccy8B3XX35AlGRXgl9vInErcg77Al11LHBSzpggrzWevETDeklMszn8UjnkSOSbcTI3B+Wodf+9GZ/4P+1T6VxX9+fCid47DRcZ8lYzczz7XUAd9y1Bz94MAIPRuDBCLwrRgBS+sMrBmNGdaVjUL2RNobwQZ7zyiCHZeTKy/LaX/53GQJ09lvnYAebLNLyEMI0CqUXXzsNbIBHlghtCygOJYS7dKTfkx7xPA1vV6adI5QDDYUiTJr+feeHm/6icNDr01T4TsEcpA2OXT8pFPX8qqxtlshyhSyRXXopEYapWwEagN8TspSOoeAOkPiuGouv/+4U3FqTzoMyMREUaeZ8nANb22aDqYPVisKE8p0yyBpCX2h3ocerDA3C7e2KwaAZY0dCFlZZx6GD4iEkNvyNL8vgwIL0DX9MHDUdsqveXlRw680Zmeh9m7DpPxFr68Pia/ikEY9W5LduV+Xq91m8bXWeTDDXoOzCpBUU3KV5Mxg1re6WDLLeoFdhvpIIpVmYuZxqX25RlPHSvhdgNlAipFISmUrAsMMEUnGJudA50PdZQ8F9xlBwZ9M7+ATBE4EpiWEjhoAaX9Y1p4y+ikGFHqhiO/UOFdzad5WRFbJtK0USFaIoUYGa8TRu0jBclCP6xWqBsaQ9BqMNo56n/SnuxQaCcGNHCHSh4N6PtyZr+m/PysjFeRk91S6ji09IK25QfsOdVJn4iOEF99Y3X5IZU4vU7/2X0ry7VRpQXnvU+9Z5iPVYKXsrpmU+mpfL1ybEjTffKRKR6j1aNPP8wvB1PCN6ZGxm3FBUHNK5MOZDGT9VENXJnkcelvDbN2T0j74sptgx6Zn8abySbdJQCQOuE8N6SbL3Lnz3/+JZvyS+T76PhDUdeHvrd9TDflGBMYHBKTpNojaUtctsCcUXL3COxm139I9RLesjGk2QSb20J1WgQsHNnnQVFdy1be3SXPGIxBjH8f/1KgzwkozNf0pyCA81CFMWY89G2cuzcu67r8r0fEqqu38LDO9GPJ+CEvQQFrvtlpXmVseOEFwLxgQS26mHp8p7eYTV+CyKIbzbLgFnMIeEdVST5YQXxR7CgzG5JBWMk/66pNwsjVmsOGaK2e3jhu3tyW033LjRSWKxQH27uKZXUHBPykIdClX2rxVBW4AUyBCKqgpuC2GsFmPiEVyK6+V2+0L3uO4L7ZeulxKtcLgqpXHno7I4hxel/X8CVeCVC1fGZJI8DU/txjBZ9I7V/bI4dk7mpofldM8xmVyul48kcncwN+VjoeunRNPzFfFVhfVGml7+OzU86Fmkr5uX0hrQb2uZdyIpOG9X1wADkZgfkqWZfgT+ZTlfXAMe1oBpHo+1uYiYUFQavrjUYShawIaJzsxj9POj4M4bRqNS3avjD5FRkrNp4XMliQZdMhSQOv7l7TcU3KrUoe61dTm4zWdstiJd0Hks1rVVdaW5vmnMKK9LtYMWq8MwAg4PzwHn4ZTMsRo89zHwJXDZZZ9Mj2Gg53yXrFk8CKlOlAJ3puDW04JEt0q/Tr5HPOMo2v7H/yepkE9GZn+Dc7JamtlINtV8ceZlM0uGgrv3wtsouA/wWRW0uaDgNug1Z6NhKOX2PJBOPnBeNQlVgTnT82YBGoKR7HsDKLhJznucfUwkVloTqaWIwqJPerKqfsXYu8XB03OXI4+9hXI6t2gouENp4J1wRrCqYWmb52FoZppEex20I1B2HhoKbuBw7qyU1rD+rtDQPLynXlp0PBS/NjQGHNNy1Dg39rB29AxWGmFwlsvjkg+9IvHKjPSOx6WRPnVzZqhXHH7Z7AtC7RnDvDkLhJ6LcwaooaLRzDgvOBDj80RqzADdU1RwqzHCqU1gOem6V1Kia9FY0ny8vug4ZzDs6KXKQv5afwt1qrLaBhZ+WAbhm7sCDVRSS0AJ8F4o5+Io12IYIV1ABeBjzJzbDSVswbCx4XG3/qDYbm2XltLcq4Jb595QcDN+7izGHO7R45G7ipeuGwzhjIVe+v5WpcRXmV01YmOt7+tqkvTDXmDc0vIHf3FGZk8uyed+7jBQVGDi8yANz88mx1Bwh+Tb//cy265CHvmllGAvL67xW9VW+M4XbAM6wSThpfPSaftjEnXa5EbPjGFcO9kJjEZRwZ1JJVFwX5BxnBQGV1okbqogIqFRju6qwXjA/oe9MTPZCi0UmZuXgUUU3KfqUHAXo5p4zeI9ujx/WcZQcP/VK7Ng89bJj/+zQxKsrZIa8lt4ijRLW2a8ZbzKeYWb/LuLw6vAv+vdLK/7THfLZ66015SGYGgFM1l5Qb2gHpyXQE7OJIxLIeEUzkv7o5duBT0XZ0Yuy/zIm4wVa1eAQsJQaSi4l60ouK0SIzIml+EX68gwN7/jolOqCtYECu7LfTM0DHi6bL1BAvThGRxPRi6+igf6lFxd9onJVcBzbmzkbCeSTeFF8N9nDzowIlVgNMTIWVJwx2YlPnVVRojqVAV3GAX3KQzt+dyy2DknXRYi3Yr7IFOUPQEzYVwwWDJ6m1I9DJXqaFCi5VY1nqqCm9dC0XlYkCUcS858q19CFmTrI2BLr9Jy+sr5b2KDsROBwYSqF3kBHd6yIV6331UeVBqZdtLn8kVQrFtfCnRKv85Dl2yeTua8Rt57MCDNROj8wd/cgDdakU/+aLe0djOGTKsOVy6zCETWMAruG/KNP7koex9LysOfZxSUV2Q/lRqmz0Vc4lLjK8YCjGoLGZvBj+dzBQV3J7KnryR7XhiSvgNN0jP9wTWyp/aSXBE42Lz9zS9LtmZvUfZ0sn75qlh0atIQOb1uQ65KP9ny1VBw0/9ELCxXXnlbfEShLMSfAiYGmkAf1XDqgH/NKr9gI4IXPHGvnTOGfECNRw+JNV4l3xn4ngy+9ler/dkZhJ9dVXBv7I8XmEa2nFF0v5X4xVvrALbswoMvHozAgxF4MALv6hEo8Jz3pYlQUg7uTDoto4MTCEsosKZmUapGZBmvKmV0JkZ6pR8I1Ji7htAjB14xLqnB+0UzQq8sDZDcKGQot2ciBS8vE4fvxOiomElelwqRa1ix6ToLnhF3xaCX9ZuTBe+kZbwyR6/BCGjCjv4QyYTwckbYMQOaduXsGzI/FZR4KxmqSXzR1lQJA1PwTil71OofenDCiIYmUd4Ny9hgnwwvpIFaicosXgpe86LcGA7ABPOsBpL9gFltJ4Gbk1Ou3tNjJKsZHbouTk9ULP0RyZNZnexFHHIw8aoZuuOioWkIm63tknKilJvvJ1Q/JL03YEqXPDKxTEi1qVraeLTbmpQ4bR5ZGpLh0TEZWsyBnz1FssALMiVBuT4clCrcSmqIuY3gvXfp/KBMTaPMIEO6GWvzlbNXJUwGKe+JHeLCJcLsDIqrckX27GyHZwR+ZLxPrtD+TFsVkNuEn4Fpl0tFZHIRL4LAYXFUd+O9CzwJ7jhFOfTWvYVBiy2Oy7L2Zygkw4MRWVwAnx0Mt9HhJnnr7WZpqbVLC15XCyODXFel70qvkQBR7+m5+CZhbCRl8e0FGw8l/+JlPFNHZTi0gjdmRuZGr4rNF5L+4SoEtZzRbzPeApeuDsoi/Z+enMRLcVHmxobl7GuXZHcX3lFd1ZKyeCTY0S0LcEr+S1OSi1egnO1lDu1SZVqWLAn8FnN1soznRWPtMvAt7JeBHhioMIznbjyfCS2cGBQbxodRvFB1HhYrpmBZL8hwQ1Yu17tZg1bWD3AgajC65SjBBDLOWZJ+Dl6+KjN4Fc6y3sMwbIO9l/HZQ1RfaQfGgDlKLnDNy9DQsFxmLMfCJhStg4IDmFzpmZBgwAmGJ8I2iuCrl4ZkbHQKIXoJpWdOrp67yP6ZEc+RLqlF+Wxx1Yu7Ki27u8fx+AOyIT0nF06/IkuNVZJoqmINTkk2OiVTIyOS8O5AgG2Vvd010tXiQ+FMn7RTJrLJV/ik6+g+8S8kZGqmF+XVnPRdz5GwqJrkT3C5MLfDkyhVFlFoqsaZEiKb/Y3zr+HF2y4eC/1C+KvwNkugLiFH9+PdC83pvfSWzPgJ/csQaspazSRmoAMhSbi7JGvLgGPok0o3XiJLY2AQL8nlq0NArYziHa0jRvI9Eu+9+YMB2dVRJbs6qw1hbdte0iidNDlVVWOz1MDsphmLMAKc7klLskqG5sg7kA+IH6x/N9TajgLVXtkugaBLDu8bFS8OOdfOvYHyFo8yPIkULCQ9B/zGPJh9Fa2Sq7GwFuukohLhAVp16/VhDNnqPyaEO5sTY5p3gX2TBF5iQS6duQy8jlusneDVYtCYHl4R4JmlpQUvk3hKwlNDMgj3v7yShb7h1bg4hUqpngEAADi2SURBVOcaa3qoX8JDQzfHbHTcGLOA3wousQfjXUimrl4gFLNXwghOSLS8P8t5MSe7q49KJR6mtWB83ElCIys4/w5vndH+BuipMzcuVy9fEleeMOEBziC09A7ODydzK8ACrYD72XvhEl5282X7IonlotO9n33DGJf2xfCIsS8mZ6eIGADTPZSSi9fGwKO2yo6gm/GuJWnWQYllLLIIHEqSdXn+CtiseEu6HcB5YKAaHmO8wi4SzVbioaNnyZ0exzqbm9D0VFiuXbdKFcK1QdMRuFuJYnFAU0YvXsNYGpHBwSmZTJPDAgUQ6fKkpzoibzhRAHkqSLwKpigDrWu4tAYq3FlpCqRkGYzK6xeu4e06Z6wBTVo0Oxyl/3if19TIjnYEd9bAAC2rBuImkEQJsBQTb6hndQ1c68PwlyVEN1YhFy8OSTOe3M52vKVQng6dvyRTnDcLGBOXoUu6Bqo4PwvjjzECCKt0PCQ9wzPAX0SgA5PG+I9PBOXclSaMPCmiFFK0hyRmCLPX+mJldQWqgL3a4RQLHsZr64oUaeDNuS7UZSI8fqg416t1jWtdzeB42mVXWwCFpCpgongcZyW+QD4OFBsTYw6J4o2VJ/xcveOXEswVQuvM9LS4UHAv7d0vVWAHN0BHK9biHq3uvs3fmC0I7Z5GIBmscmhPB5jAZhm6RiRAaEKqss2sLQtkcA7l8IIsomxZwcCYM8V4WFYm2XNnXu2TvW1p8bSBeVrDWb+zHgghK1FEb4t1JSg99d1iU6UUeU+irA1nczNrNikVyyOSwyhx5bJHfL4KsXVyVlQCW2IHfidHdEhzlbTtqAavOCJ9F86LG/rjmJvDGcEj/vpqEvTp+UQSPif3rjkP7bgjX+/hHAY7du15GLVisAtAy6A5N8/DfShI/ERc3OE+QYGvSlEn/WgO4jCAJrnvep8sLCxKojLLubAi40TihAhjd2JwDVaZZSUyIX2X3kC93iK13haJoIwyw3Ol4D1HBy5LMlojPbY6PA75PAsvFZ0HH9hv5BcJ4HzgxYoSnx+EGieM82IcvmApuoTCwiq9vcPweVbpCjq47DI3NMAeug5295RxBtuL/EhysUm6q/BaNKeMdR8Lz8i14XmZmEYZGhlCWbEsl2+MESRBgkXWoQuvzFQqTmRDRBLhMeqv4PxLojRVHHNN9k3EDcdkAmOpA7yiyUnWTFW1JFiLatzQtbgtXstYmqxnzWsBf1sZ8JfNvSs0h4FzFsMI8GIBzo9qNQCkJYXxYGrkIgbRyTK+KrkC/zXcIAuV7jK+aoIxS+L16sL4fZOvYsy7UNj7GiXYdUyiJKPf2RbHUI6H6hvnJYAhvbUW3GYsYLPQkfDcstTsbgFix21AdIHst+0+qpJSYdYMo/ixA5K0VcnK0CWZT87IpToSKkMgK8gJsgI9vXgdHnHeIbv2N4Ch7cZpnsSAKKrWj2cW2pyKERUxGpTLF6ulEn5Dr3iEyLYbPdI/uiDNXQekrnm3tMPbBaoqoMVK57XcpPUmYNXW8gol/j28hldQ3jISQaHe1yeD15UW3nu6OzFZT99xSCCCrIErQuTctQuD8JNT4mBfZCKzcvEt5oU1UnOiFTKE/NHSJSv5eam8AJ0iqmAI3sDL2VLJXrFmohJacYPz3w7kk0nagjj5REbk3BkHim34G0fQiOy4dnpK+uGjlVco8e/VgZq75hUK41tQsnPs4VgQk6XRyzJjW4Q+6ZlNDAB418vRiFzpz8psyCU79gbFyTlfhYe9l0hEBzAgJuA+6quywIEsy0hvH0+ySTgIXFcQQ8nMDNGcREASTbe7u0kqmduRG+wH+JAE0QFV2EICoX6gN/FcHlqUmRkiYCLDGKBjcub18zIa9PM7jTb0UB/8ly4uYw/mSMxZpOXqGHbttAzamqSxogkjz7JByyf7SNrbhZNGimTXyNY5jE5Ky71+nHb+//bOBLyuq7r3S9IdpHs1z5Mla/Q8D0makJSk/RISkgd9pQwtlBJoAfe1TaEftIGvlAIJpSnl9UEY07RNgdKmTOZR4IPmpSSEGjLH8ZDYsRNPsi1Zsubpvt//HF1JnjXZssnaydG9vvees/f+77XXXnvtNZSzp4ZTPbZ/t/Ufx/Nu5DCH/inbgTwTI8RkcnWBlRdp37TXOnY9GaxhAxhKtLHfEo/sqyi2vVWE4CKEVXzwiB16cZc9uZM528F6CJ8axIPp8SdfsKNHi215axleK8gm1Yvp86g1LQS3Ix22axtyCby+nBAd5RiadLL+dLLud6KsXrihhbjUtZZDXCGmCnMS+Qr6X4CsPYBc/OKOZ62r46A9PbQ72H9kF5TgLUxiSqzYM1lzY8mJvSfLPDTWxf70xxN7T9Ys7YuO7t9jAwVLLF7UiDfkkGUPtNmOh3eynzhkLxErvh2PvzYOQXvQT/zsMZTJzHHJSpKZAlkpTURTfZWyOdDWHwz49o5nngSvYuuGX0YwqOs99CxGNN02kMizeAOW7/KywhAjJ5d5wBJYxz5+/YqGif7UsY/u4iAb2WYED86j+3aH/RnbS+eiOVdc+Ywp6QDIVUAdOoT14gg4Ao7ApYhABpYTYrMzLjt27LC7774bAabEbr75ZgTmIqtlU5RJkqDRweetva3NPv3hL9nhwx3WgdDZj3nKf23pwipiyC6/poTkQiiPqq9nA1Jtr/rlFq5m2//Y12z/41+zf/z2s/YPm7eaQoOVszANIAi0RWOcqsqVfNjyiqvsVZs+F8QD/ePXthIvS9Y2MywoK0cHX7Dtj/zc/s87brc9HZ32cJ/i22K3xqZAos+RJEq2vDJbe8N7rKSsyt7z9iuJW1mGHQxyxmmr1VHzgP38O/fZzzffZ8+hEPviD7ahJECXTqKmyvoV9so3fNCqKkrsT960ivhYWMricnz0wF676/c3oThCwV+2iozbJQglbBRixB7/09+zluUtVolSRtd0ywiJ8w5svR8LhL32m3/4BTt0pMsu+6UGK60g/lv+LSTqWWh/cGsLSrF8e+TrX7Sfcj3wdFdwjSpcCFdl/XLa/afWUJGyVy9CcH72Ofuzj34ZBWifFbPJV9zCo8krrKS23u784geturYcd142xJxCb/vpvyHc77AP/9137IltL9myNattOdfAgSet/yDxGle83kpWvt4WVhXY639lmeWw+ecc45xlBOXItv/3edv/wjP2oU//BzHw9kNrWKzhylhaey1C9SvtN27BKuaWCvuve75mD3K14Yb8464+rHu0AU5a49JV9ub3fIjW91r/j/6cjdgBu/dHbdbRC71lJvhNbtDv+qYlQb/zs44E/X7sqd2Wh1VZHlYEx2Ot1hVvsd981+u4ft2yBw9Zeed/YYnwtH38fZ+1XgLPRl5xPVYdZo0ZO1BuRCy5+FegLojimXvZLHXYd38+QAzPhP3mbX9FvMwlFvv5py2zfbt999EX7T8exZKMMdBYLL78dcG1pKHYbnvLuiCOdNpu43SApdic9x18CDflI3bnbX9jj2951p4iJEYHmwT1X3HxbnrTrXbjG2+1+L4fcH3fvv7A8/b1/0QgBsf+YTwMqlps2a+805Y0JO1dr46g0Gm3O37/Tju8/wgW51g3YGl+JLnC4vkldvtdH7LVG1fZMmImauy3Ym1w7PCL9uXNj9hXvv0TW71hPd9vsM6fb7GuR7dYlpQr177DmhcttLe+6WpiXsesFIVNSOUo5xnjY3t/akc45PrUuz9sR6HdnnU3Wqq0yuqyUcZkovjGy0HWhdueed62beVgICZBN26X3XAr19utoTLHfuvaykBZLVp89KnnAlqU++Qrb7wBemOzufMHKG6StuC6Dwc8RnSog5Hnf/x5OwB9ffjuH+C+ioUh1qoDjHkci+p4/Ep753uvtXe95zoUEvArmMLpecKpIyMLnEM7NtvhA8/Zu/4MXvH0nnBOlhE+g3mUmbzc/sf1S+w1XFnwPVkgC0fh+fgzz9lH7t5MHMMSu/ZV15Psb8AOf+db8EisZW74A+Zgnb371utIBonyACxjJ++4T23OxCfwxJG+XfY8CrR/vOuDtntfln1v63ISBUXtNbco8Vzcnju0MBCar1pCQkUULvd8+UHbs6/bWq/ehMdNk71x6VarLzxmX9n8qH1182MTmIGXcFuzrtDu+MRSO7Jzu335fX9lL3GAsEVzklGPJnJR5Nfapr+4B2G+zm7ZWIE1/xSYwVgPUkMHAzf17cQavvtP32+HcZUXP00NE4cSflpcVmp/9JHbsJLLsZrBn1jHvr32wbd/xPbvO3zCvEgSx/H3PnAHfHftxLxgTmhuDBHHXVd+ebMtfsXbbPXKRvvAH/8qiZDwuMFCu6PtoH3m4x9jM9hrewuvRTkXtWUluwJPged6fslGYrX2x5tutGWLaqwSC/zscWXGxDCc693JPL2dxERXXd1iCax9Qp5eb5veXGX1KAy/8Lu3285HHrM9BYW2l351cgh5jLW5uPrK4Fq5st7+/C/gwRwmcB5oGWM00HF4v33uw7dxyNZh335ytWXEcgIaSOL6u6ttAeE5su2y1qOsUccDGnh+dxvu/bdY7cpb7Jfr99g1XBp/0YE8oXpQviYK6q126ets5bJS+8AfNaBUbLe/fcdHbN8+vA+O9waJuEQDidz8AP/WJcSz3vEPJJXebp/6yuMcspKMdwz/2uXX24LlN9g1LYfsmtY2e4b5+dfM0y5cgCfXVVmRb3f8WTOH1p0n1NWPElo8MD3W6boix0P+N3msVY/qW7GkMhjrocOP2zNfe7c9seOo3fnVdizVYrZx/VqSNQNgCgUYB/NPcAgod25ZbmWzYb3xbR+1pqXr7M2ER2pAkTX1wmE0/EIhlJ7+8T/bXnjhn3z834kbmmGvft3/DGJ59uzeZSMoSbMIVTPMBvr7D2zjIKCL+bbRYvGN9q73vpLrWjvws83BtZUD4b+5779RkpTbr970Khs+krKXvneYjXTErtm0mKb12n/+zZes/eiQbY9cy0Fvqf3lZzfZOvJJNGPRHCcG7MP334EF9FOEVxiyf39w2Fqq2rgOWf2VxGu/6p1WQ8bqm9eXW4rDwyM7fmhPbxlbD+FTWdfeTGif+Anrodai1Pavcui8e9J6+L+tYckGu2xRIbSmiL1TLRxYD+zn4OpFu+fOd6Mg7rIHj74CFULCrlqMAjSf0Gh9ZSh/WWn2bqa7L+HVk2nb4HdXv/atds2v/bbZE//Ada8dREH0w+MLoZNyW7NkPYdGnRbt2YJSKGJPdFzGelFpt7//t6yYQM1dP/kUSpqD4+uF6DCFtCiaF+2/6bWV9kau73z+fvvO5+633dDHbjTQ6rtoUfxGfCdvtC2g+6NH2+1jf/8zFEf9wVocS5TYsms3wcdCOlzSmAzocP/2RwI6fAbFdjNKLV2y6gd8e2FPG7LfoeDQWLRY07wmoMXFDZUBLWZLUzPlIsE4ZVt//FV79qGvTBr7Q8H4F9att6Wv/aTVV+cx9hzuPPeY3f/J99khDm0ny1XJwgq7/nc+EuwhJE+m5aonkKuK+qAv+MWEXPXrgWxVm+y0mtwuO7B7h33vvs/Ytt299s8/lKIvh0Sp1Rw4Zdh3v9XLXCuy9/3VJtaPMrtqGcYj9C+UJ6bSSW2NODTgQK39hS323KNP2b23f8q6OfTt/aUbCQeRsrpM5NaeUfvW9xqIJ1xuH/vc71o1h/bL6jjYIZyXApEM9LbbN+58B6EtfmI/2D5i3982YgtbllhD6xKrKYtyxeB5h+w/vvuglaHYvvmtH7SWhhp7zXVLA/k3By1Tus1pXt/R3nairDAmv2ewnqRlhYNPk3Twqf9r98F37/v2+eG79WtvsoVrbrKbLovYqy/LwpgA3vz+v8NrhEMYhTwkT9HRxBIrra6xj33+E1ZDctiazh+y1u6xP9/0SRTF3YE8HMG7rD7jecvDOCbRfLVFOJhOvfSApfY9YFtQzG/ZMWhXv+rVds0NN1nn8ztt+72fIzfK8UBWGB2T34vLa2YuKwzvQy7Yb/9yxxeCq53DhC0oj4sra+yaV96EdfUxyx0gRBEhUjY/uNqy86vsA598B3RValcsLQvkRuvfhYL4UCArbX3yqUBWOnCswDZuiAbXgWNldqCDEFO1Xba4psu0RkpeihY0BPJSE4cmkpc6Ozvs/Z/4FnszQs2xh5HnTm5iKWEpi+09H7/dVnHYsrY2YUXICxxXcY3Ys49s5vqO3f/D7Xb/j7bZuss22trLNljvPg7v4OUldUm78m3N1vHSXvvxZ78chD8UL88tybM/+kO8EaDTv/3U/dbecZxcL3gkcUjb2/br9KvJ/vYzG239ZaX28Ge+ZA9x7cQAa2fuMLI/HqYcCjYuW2tvec+dVgxGFUe/adt27rG77vlP6hjiMA1PpViR1S1/m9XW19knP/kGq4QG8kcOwI7ag7m7i4Mdzd1dB/AAxPNp7YYSe2zLAIcaA/baN7/KXvPmG6wE14vLFmFcRJcxNQnWGq05Bw5120fvY43H4v7y1uetqKzMVr7xi5ZfUhOsN1p3ZEwX7A+R97uO7LH7vvlT+6dv/HR876l9p/afiYplVnP1+61hQYH9xtVJe/HRx+2z77yd/R+HlPBYxdY/tHsfvDNp1YvfYEXF5YGstAqZSbLSdGzOhrpf4rDgG/bQfz9rb73tviCs18rVG0m4WWhrMArLxLN317/8Kxb1w1b6mvdZUfMqe8uvrbZGlNhR4tQrWfmL2whBuO3B8f5oH6399DCeAr27HrCc0tagP4311cFeWgfpOktP85Az6wAa7H/degU6ALxlYDzoub04Ao6AI3BeEZDnUB86161bt9pdd90V7GXuuOMOKy8vn3G95493yewSV70IbjVV9TqNLwlygitW1nAEV0ncsZsX58DQcePC8iuCm3hBHhYTdCWOEjC3pNkaFrFpbi8LLJnRkbGsmbXxA/aiQUkUlNqS+mIWTCwKw9gC4Rcz+Yuwr9PwbEwi65aT8V0bbHS1qqpyrL6D1J2VU2gt9WXBQiQ3Y20H1ObTF32ThVtxmZXVLSaLfZ9t6KkYjyFZVNlsC6uxbCim/VJs0IaMSD5Wmlj/rVlnZbi0xiJ11o37a3SwHGGjAIvYhBVghpIdOXOtp29L+Kks8pLFdVjXsQlft8rajx23hU1VlldYYIlSEoEhWOaxuYqwSc8vqsbaaqUtzkRQ4aQ/XYoqm4J2VxfjXs7vS8qGbOWqDVgODYxhFbeDGS24hVUG1g25KA2jWGTJZbe4HCsOyorlL7CJw+qgpQmhF4WjwjLkZVhpQxMK6UqrIl6uMsdPRbmt52mzlsMGI7+025auIElmAabGYyVB3PJkcQUZ2rHiwgq4tGYhIVPWGc3noARrjbHxrWloxfqCLOP8N1i/JNiwrJc7PZYGKlGUOq315VaOkiSfMc3lGH3RkpV8URYkyMGb1Y7hUnksVW31WLSp39lYqycjWIHVD9iaqzZaD9Y9Awgc5EayKhSVciUsrG3Aeh8lc8Y6rJK7bD8uvh19bPhry6y2PM+M7w2LiUVDFdaR0zTWKz7Ggq+2pgDL72R4Mj/+zZneYA3PfIzkjFhtyzIOWkhWyk97xvqvu5rqFyBM5lispNyiI83WuCjP1vfKVTQsieIFVr2wlE0rbtgc8WegYGpZsd7Kqom3SxlGYXEwoxblZL6VQ9fpsdf8LK5YECh9Fi06Zutw825qbrRqmFc+Y95N2JtoRYMlW+vZNMg7gDi/SGMTVM7cIM5tsqgSN1GzlrWrraz9uB1rWmDDzNlKLLni0Gk2LptDMMqceLGVl1TTItmYgR2/q2HzW4breAQLhsxEgVWggK3vidra1S+yjc20upoai0NzfaPL4FtJ2lGDIkNxNFHm0n5tYEVfixHos/Im6MtsGfXUWC1W9NIPaGpOtFuonKOIdguqrICN/OpVK7BOKQrnJJaS8QKsz/IrrUxWHTxUYQ6UCi2HZJkV0EVdXxbt3xNYtGgeZQ4NWQ5Z2DE3tFy8JYr4rDgv2/KxDtZ2aFoFj5KMKBY8hdXWumKjPN3tUKQqSHJXTQzAWDabh0QdMSbZ5CAMZ6T6bc3KThakbqvDaq6ITWtZZZcV0NaGJuh/HbuA8ULSMTBb3IolaU4B8WArCGWzxvJ6iEcJPabnZH5ROZaFWLKxwckMTPnHH3DuN0osGlUCsmpbsm6DlQ0Q1xB+mhrhsAp+WlhcaMWKeQidRTKwksF7ZiGHXLllHSfMi+ycBEqIkhPnxWLmRd/EvMgpqLVyrHnqqgqxeiFmPJazOaI/+GjLslVWfKyPw6waiCPLavJwV4dOMkbrLRWrwmIpGShDtHmbSTmZp3ce77GFC6Fl+Hiap+fLCig2ZFXNrYEbdaKQ/nD1HCXEDlcSHpngwLgRS9Ac5sD48jJGA7HEkDUt4xCthJA4VhuExBENZENXKWhgOIU1EzSQjPUGNFBSdNjKW5usHK+C2ophQmuRGCyggYkjuBhePXkoEJoWko9BYWIIh9QAVrnlHUGYAc6PgpLGv5gkctnkqBiKjNqy1VjVVcgyOSxFda1WhBKrpprDBqw4K6qTtmoNh12EzlFJ11UKLSXxgsjisG4qdWVxiNx40lgX1bUEdS3AiyKz7wCeQx32zB5iaIqXbGjCQyluS1tbxtzEkSOIOx3B+nMABWZ/TxsDn2kdB9ttV8aL1nl5lfWXa70N+UbYm7P9xQILK+5IPNfKqhoI05Zja+AZPYQy0vxXnM1++EiK3AEJFLcKz3WsL9+OwiszMhZziU/hXcSBXiHjndG4wvqjR+2y9QMotAuCZ4wQNyO2PA+egsdTYyPzrp9kaWsJWz+IF0cridBkpZiwfNa3LJRLCnVRWtOC8pz1kNjg67E6q8bgoZrwGDqYqsOjoRRluaZvJnw6WTKxHvbi0TPQSPI/1sHJ62EmkyGayWa9q2zSeohbO4dRBUFc47NhdPJ3kqs41ELeaFy8zvLKjmMRvICQUzHoZRAPOg43RitZN5i3+evxRKqz7IoR6GvEWhtqrQKZKwur06zhqwgVFcdiuoi5Raz9SqwRU1iz9zYRWoTQXBVNxN4mtiw8JR9txyh8RwrtyetFJiFE8iobAnqsKi9hTmIdWdNgLavXkZgUjjhpLV7QvIjcCrmWRKGRXdGIOF1mq9djEXqcBZAij6bKZsluyDV4Z4xgIb5rX9ReeAmFUnOt5RLSr7a6yhZUax0MjS3yC1hLytqx5h4IaDGbTJN78MhKMji9w/XgNOa5EdRwrj8hw8orrrZqFOUnjn21FdQsCjzLKvDKVLi7GHO8vJ61taAbmWJCrsoh9m4jSuF8vKgmy1WZsTKT3I9x7IRcVVMSylVxeDjhSHILK/FCWGYjOT226lAv63W2VTEuSra5fAXeWsghtTy7vIz1k8NdHjWNol+zNkQTlodsXLqgG7ljjXVHk3YcGTWTuCvleEcMomNcvQ4Ly7xSaCLPykux3kZw1d4gKPRB4QAUkkMhhiobS1nfG20RyT5LCCtUzJWJAcWKVYRhrG6y1sZqW1CF1wMH0lHGY3Kb07x+NJJ3oqwwJr9nxSdkhWzW1Vxk/bpGrb3nh++WNDZbKWtGBZ5i2XgMFbLmLWIv0N/HgQqln3WhLaMqODyTpXMuYZtyI6yDxJpYecV66zjGAQByCif0+IWSwDMyZPkLGvDUYG7lLLOsYrwacwidkRiwxc1NrK9ldhz5eGjlGivm4HDOZIWgtTrOwJmL8YriZdPSuBRPv0pbiHdaNlbDsYElbMCzbM36JZadW468yN4TI4QYi3kWMTJHI3jhZg8RakP5YpJ2EFmp8hhxjxsjyESMJXul3JIKa6rps4aafpTIZbZhLQeRyRruqbTawiFwQuFPQvHVa6+w9k5MuoOiscOCGVquQA6U9bYsccOiOUgOBXhNNbx8ycGYXd4Vt+aWULbuxxtVvLy4JpdtRKMVJjh637jOevozAl6ew5paXY01BoryVYxbV3cv4TnkFR3D43ohe5JKPPaQa9nHFFdDS+ybooWZeB/JQ2U0uGoaFrEe0C7mQ0Em1vzsXdasx1uE0EMqWVFCa8CDyolTHhgswWui8Tx4AsmCF7YGMtLyg9RbOmLNhP6RR1tjM+HM8AZtamYvWEEiSqxGJP+FvVbSY9agxpXwkh7kDSzr+wZsYS2K82I8iZDBcpGp4tLmUsRzqSTYeyrRc2vrcVu/pm987zmEzMK5pSXKWq12ATiWs/dkj52LfCRdQBH9yKysJVQofKhcMh/JovG41IGDjHAk848PhyqcQlE+nWh2BfTVb1e+4vIgrGNtTbMlyeNQwZ4oQyEo2VuOQowVi+qsgH1nLnVJTgjCUFFHXiG8ZEHrRH+YH5IBRsC/P3OFJUoag/5UlRUHe+kxOBA/pqIDCOsa52FT6JP/xBFwBByBiwmB82fBjbW1TpaDOHtYpeg1VBPyqRTH/BtdTbDIidlrAZIwp0snrnIxVPKrQQVDpaQZbfoZwYcseDEEXS2UWszSS37w3Yz+YHVO4/qxamUtY2sYlhPrZvPP6bbaGyi4p7CyKQnNiFxEeegAfUoXJZKIoDRVu7PZHIbtx1oYresA7pxqyzHikympRSyJAgDr9QJcSQOhlx/PtL8pNkyjo7iPHe8IYrehU+LfWtCLUVahWGRzJgFqmDar3Rj4BgmQTm63cIlmhfFb+xhjlQmstKEFI6ze9RoodPg+GFud1PSQSE/JY7CiHkS5mUGIjgzqzolnB5dgVQKk6RS1VRprCVaTk6ZpQWfnxvPYvKG8GSYgYJBMhYfL3jxdMtmsx0gMwwDwBWEEeA1jB6Z/gRJC48W4qd/qq/qt+LUaC10pPtUl97iYYsMH/yIepOiKGLXDxBPs4SBAVUjRIWutwnzcrtVhFIQpniVLr2A88tmUSRM+JOsrxX7jcCh9usPtSmwm4U33KibulEoqFDr7enBjG0GIPOkmWTtHGAclrsngt0NoGkV/44U2K96sxjOOgkMY6Vl6TRci/AVvcxCm1b/02I8wr9XxQTYmAyQN0tgPcUFF0AgCFeOdJHmqDkJk2X7awqGA6tIc1YlfN88SplALgCC4YVGq+aFkQEPsPBXVWHHBY7hkx1D+CGZZRKkdokXRoGhRz+rtC5OnZkIDanc+1qOZjLXoUPedib6gCuqHdpjDcTbdKul5EPxjCn+U9E3zvrebMCUIt5qTmnc5uGImkiSsE+3Sr/FC+4Wn2t9P+0f4cd+AcGATgNJLtJxbmMZS+I7fOc03KMngFYP9CjdFcsBujTVqM+gxgzpy8osYL14ZciJS037C7kBXURSqUsbHiEmbyeYvGGt1aLyIRlC6c7CXwBJJsawHsJQRFU3+VcDb8ZzQa2xc6zr+kHO80dM0zoqp3g2tkdgRfpqBck/8VGNchOWo5k+QAA9Me4P+nRrvMo6SW5hOzAslG5qg+XAua14wFwkFo3ozwCigVU6lNf+7ukM6Q0MZ9CdBGyIc/On3gevoOXpztq8n8/Rh6mIYKJN5OhRK24J5w/cKzzIKpuI3mgtBm5g/mntKIhneHbzwR2uS5i10xr3HuxSnk8R59E+ElU2sSB0a5bDB5akBDSg+ZySeE16ZxD1HwaVcD6KDiSJlLYn6oIEc1pwAqzFeMvlX+n0a/4wRKergpXjMqOnpojEVn48QgzpKEi3lkUhvsMPfhHWJjhLSmFH6p1hXmFhqYqxVj+pL9e+3kbbv28Nb2u3t792NxW2D3fWlt1oRISrK4F8huYb3CY8R4lLv3/pNa9u3127/62P23L4s+/Q/bbKNV7YaXtlGxI9pFSkpA77V0x2MSzfWXhrKGMrvLNFVTHMPryJoeogwawHfRsGcQIbQGKeYF5KzlOOhv4/wGdAzegKYF41BgZYFjRQQakMr2rDkER4+jOJGY55IKnSCFDthk2UhJ77QA6a9Yl6sE4rtrVjPiWRStzAu+jHKd7xQ0uthwMNRhmm8wjk0th5q0SB8geJjT6yHHM6yHoqO9fX0Cs+n/QNjNHyM0Fxh3HnxRuKcouiJ6oSJxLjixf2jJN3myka+jHOlkOEU4oNJjSihHB+sG1qDmGP6X7whiaeBeKGUKEr2O4o3jfp7ijwypnCRLCKZZAh5JZ24exJJB88U3YveRfcaW9G9XsMC32ItVntFh5149YgOn945EtDhuiuaLZ81o2B83ZBcoYs5eoy8ANDiz57sCmhx6eqWgBaLWDMq0XdNh9VqHR2FhtJjr3HXWEaR6fLxFBF/lSinsRQPUfNPkKsgDhkPiEhOlqvSw5yWqyRThaEHwByM9cyhQWQA6LsHzxVEpCDZnmS0OGuQxiMPWpVybByGNHxTfuWh8DqtUf3QttbcHuQO8SuNv2QEGU4EY09ohEDeFakHBQVuT7v964d+x/Y++bAdaf5tO9r023bTumK7cX0J8w5FIJeSg2bGoUFe8yQ30fHYGU48xetV92RZYbL8npYVNCaa48qxcL74rmRQ8cMoBMM5N/MCjHpD5XYaAcmDwiQnGe7V8Hmi/doDKBkyPCOIdS+OD4+m4/nIw6IdU5J4+tpPeEhyH6JAJ641l9asEeHPHZPXCdWhEEh6na6skBqz4P77j33B7vnoF4hzfIVdf+eXONjOt8urdciA15Esnmhftg5jNc8lOwR0lR7scPZKVhJ/kKwkmUkex5K0Y7QtmsNBM2tULAteyrhIXpIcJXlJPE3ykuZ3n5I9qoPjhQlEOVmmTn+tsZacM6iQJIO98PtwjqV5uWTigjy8YuC9w73dAXbi5cqBlYMyVz3oH6sT8SQoKcKYaExkyCK5YJiD2mF+gzMnsgNfaVrQ5XDfFKSRtizGLFx707tnPWpi7VUoJCAL8NQ3mrtqt+au5rBEKnaDgdwQZS+oZLhKyqzqJvN80Y/WHNFbJ0Za8gpLMSYal/yC4qC9Wm9UV7qITwnUgUn7j3DvyT4NetPaIuMurS9US7tCXYDuH+a5Kik+U9Ehs4rWUWEzqZrg83P+Ec/u6+QwJcO6MRJSu2Ik+RRtdxNeUQY3WRhJaD7ksoeOwAuk46Bp40VjKf433h/20ZrnoqcM9jsn9mdsUMfuniwvKn77qTqAyYco41X6G0fAEXAEzgsCkgUuHQvuAAIJNggmuOpNpwQnrmwCtM+WhemFKywgElywapnLIsW0LhWpxs9eWCzZHGRj9ahFbzQjVI7IZTWDBVgbhbTQf/bnnPlbHShkIWTl4aIuQTkSQ1hAQMhB+NBCml4KI2yGdYVL+Zmeh/DDVzFtUKZQwrElxjfCFh1E0Ym7tU7IUawqNlgMoUQWETMpii+uknuOtsRQQgaK7LNWAv6UM49XSNO5eB2cvUgiUfJCLFeILyfBN4ISQGUkEPzZHOVgaRpIYkhVlAikwrAg5IfzxyISHsE4+DvLPxlhHTkogs9e1C8OU87VPX6Vmz+1lsnyQEX8QJaG6bGXsKiNuoZdMVDPWjioEFQ5+Wo/216SDklZwvaBf6PUxXpOCrNRhOLREWVBx8KUK1PC7mS64iGqMwbY8i6QYJkVRYmgp+jQDMFS1iaT5Em+nxp9nbX9Z/gyUNDxnZQkEt41J4eR9hUGRErzU2YE7Q8UVrQ/Rvul4M4KtFN8jsWZ2p8Ay4CszlDn1D5GwaVNHRbvUmpG2AiIZwwokRUPz0b41vdpasqS4o/vs/jdyTR9tvp4BNY4U6Ojsz3nxO80eoyz1hKsU2MchKTgpxnw+CiKI7VP+5ZwjNVe8D8nLU91XvCwNK1CkxrTDHaOwkbzXrVq46LN0VyUyTxdG8ws4mGKh5zM07OxTJt+0ZokJbNok2dnhYp60YBKNsn1slibxBGFZZoGtJbqShfxtXOtEufEH0sylanwpeAcOl35aV5nWxec3I5zCKh50dsfQfGFhSLKmVwO6TBYDkZ5crWjI9nWg3fMAGuGrDkHCL8gPMcIcPJPp/Re/EvUkwfGEg4zxb94XhQFtw6X4tCANsSZWdnh9xqPQEEspTWF3+jil6zfxO7mIDOLsALcEPJAzW/GTGOaPlwbHePhE6OqB/GYaDguSWg+jhISDsbFoR9r2InKJvgwPCK9HmpeZEEY6XkReGKNr4fhGiu6EUzj62FY5TT/0gv6E0fBpDpTKY5imCcjyloGGrkJKQT4LFhWMCig7TrCVl4UWamPQneplA7r1Q4dVhB7e2wew1ACfptHjNSQ56lp8JYxAjyXPBLngIuzoLMUMceQw56OpumOHcdSEy08Siri+XLFsfbMKyggDwI8LRjsEx8fI651D3SYxKJ2sB8FqJR3Gmhd0yzBITt0MTH24MX4S1EkZWu6SBEaZx1Rmb1cpaeIliTLoTjkMCcCfaPvwoiEQwjRbh5h12hDem3SHTMroh3WYMhRewPJcJpHKmkZ7sSxn1xLCCq6eJ2NQPfIG1ivKkxRLgfXEXIYZHHpeQqBlyUaPXlyTX4c78Xr9dTJssJk+T2NuJTPTMwp7aNmywvTTdQ6Hh1L+p3+7NTXUGGZzBeGSGfIw6EMp5brgDW9Lup7wkKy5BLxB5y0Xo/1jhxI56MwRIEMqAOHbDxVcpDHErniBNCawtswPoqFHMgOpzQgbJvoUSUrSwp8DmDgq8MQpgws5PWmX2mIFeImCnMLniWF/qQSPTtDmPTL8G1o7ILsy/4tB142wHzWJf4ueTaci/otsohOIign8/LYOerUnuns+yb1LHz26fhUUOn4n5DRBAdbfJYp2Qis0NEGhjwx5N7JWI3fNvZG64S8LLNYGApwndX6gA9oOO8lt4ePP+G2YO/JJ6fsPyAw7T8hL4xfJibf+dAFjDdIawZrZpR+FARrJ/OAEJJaxw1eDgdj3LByZ0LJXkJtO7mEB+3Q6fh+Sgl7UeIHY84cgvdN7s/k+yfLi1p7z6QDmHyPv3cEHAFH4FJCIFyNLqUWv2zaykLLopYcU0hICJrbIoUfSh4empsrsY7q5ryO4LGn/aNwEyrpzd2FrPu0DbogH7JZZhOWOxYrXkKMygTsoXB1kqx7QVp2ISuRhYFE/PTYB3VPgDCNpiDAYSGocjKW6U33uR+mecAmgyblEXdYZT5pMYPY/NObk2H7ZeyVn95VjGE51xxDljrZWLWrKC+CyslYSbF9cRbmHiDljynRT273+W6zNmTJXMINUU6m1bmrO+TpsBis4M4PTxduCn2icunRwNwhHTwJLHToLGUIMyFQjEjlr+t0RfMR3S9WwdrQS8kjhU1o+ZjW25zuvnN9FlrBa8xP5l/is9R3rkNDqW9wwQ95yOnpRnWohE8M3p72j7x/dKVp/LQ/Gv9QighZPodiaPqeiaUgrG2uWcrZ5mLmmKI+7O14QxmnifdCYTIv0dirTLR78m8vxHvNe+hQStegEVgzUq3ocIxNn9IIHXyIDuWFhUlBQI+6XTQw036kx16VpcfylIrP0weSKWLnWJvmquossM7NCw0g0v08M2YiHBmBYJXKOxwq8AQAH8LhgD5zkwNsxdnQd2d+SPD9yX+mLyuc/IT5/nc4qc4kw0nZraK5d+L8O//tTmFZO0z86xFOvDJJpKtzmnwsnVWmOkxpZfDY8J4yvhrvSOxkTjO7vklxKVOYbGxi4jmnoyvxiqnx8tm1ZHp3R+U5S0HnH5SpzoXJ8sj4XAwfcca/p9t/TLW+Mz50ul8gD2aioFcJZwG0xX58JrJbuj/ZCqUYePxMlZeIFuZPBzBdyPz3joAj4AhMBwFJWV4uYgQuxMJ7Ieo4E8TzWfeZ2nTePx+TkENx+bzXdtFWMCdjP4dYzkl75gjtmbRlJvdMv7nT2+RN//nn944Lg9EZ+jCHtHqGGsY/Pr/9vLRpYBykWb7RxjKD+KKx+ACxkoeJc9lrB17aS7LlBN4IxC1Fay3XcJmXDeM6PkKoqYNtPSTcJr1hXoL49Ci48IWWEBaqcmbXoLkY89k/Y4w2ptOVCzgvxps1B3XOHqvx1szqjRCXokL5NQrRuxblEYrpyAF7aU/M+vESGSHkheJPy6JvRLFdCbfSS6Lp/Yf6rZPMaSXlBVZcghU0mEjZEo7gTJo0cefEu5k8Z6b3hLWODe1MHzK1+85FP0EoNcI5HSPHAVh39ChxeMo6jx+37nYSnpKc70gH4XuwoA9DWk2t2tP96mKhw9O1bUqfnQvLKT1kZj8KQsMRLkJ5FLo7DpDgsTuIVt9LOI6jBw9ZklCEncTKlzdf8pwHhSe34QLS48lV8+9Liy5mg9XYvafB4GwfXaz4zKZdM713pvedDV//zhFwBByB+UTAFdzzib7X7Qg4Ao6AI+AIOAKXHAJZJLLNq32lLR7cYe99yyP2/IsP2Dtfdy9WVHn2mjfeaiUlJM8rJxgDrscvPP0j6yb55+Yf9tvRrpi9/l232luWttjqJZVWihQ2FwruSw5Ab/DcIEDIl0QFyTHzW+ytr91uz297we75xCZ76fBx4rtfaxuvus7KCY+m6/CLzwTXvoMjAS1WLmy02z52qzUsKLYawjMp9YXT4myHhZjLQweJ191u93/mC7bjqW22+eGttu8IOW0e/zfC3XzP2h69xZ548ha77spmu+6qlgDzubXlnW0fXh73D3btIez+c/aNe78ZXDuPddtOrOy3P7vTfvoHf2INi5bYPnh144Iiu2FD1XioppcHOt5LR8ARcAQcAUfg0kTAFdyX5rh5qx0BR8ARcAQcAUdgvhAgvEZmNJeYrPm2AAVhNwmzogTazSQh3QhZvpTMeGAQ6zKSQYaJKomTHSGRHP7jFZWF3FMUxEAOXZTnqxNe76WPgPJJ4DUQH4WuimywB7p6bC/xaYk1rqRyWGwPDSrfiZL9KnE0CWLJEpcVyycXSlFAuxUVeYRhCC24L308Lp4eKKSu8qcmisqIhx6GJFDrsoOkumcOIXPx9ODl0ZIgiWkqasmCIqsgcTbBIQPPm2wSJHtxBBwBR8ARcAQcgUsLgQwSDIxFvZpZw3fs2GF333031koldvPNN1tRUZHV1tYGicdm9kS/yxFwBBwBR8ARcAQcgYsdARJBjwxZX3cnyux+O9Z5hNitI1hrEwqCRJJDo1JfZ5LEkTjHBNhM5BWSEC9uJcUFxD8muSDBXRUP2YsjMDsEJManAjocHhoI6HBgcMD6SWTa34+SezSTeMLE/CVZpS4lPRctZpNFVLSoECaTE0LOri1+t6UGSBg3bAf3HWYM+m2ARNhSdKdLjGSbMZL2FuTGg0ufOxtIo3PhXlOjJOblam/rtPbDnTaqMD5hVClLjRDXndjQRRVYbpN8sCCpSOpeHAFHwBFwBBwBR2AuEVCC3b6+Ptu6davdddddlkwm7Y477rDy8vIZV+MW3DOGzm90BBwBR8ARcAQcgZcvAljPkrQrWVBmidQQiWoTWMwOW9vBIzY4OGK9suDG0lvKxAhZ/ErLiyxO3F2lYnVlycuXaua+56Imki7nyvo0ZTnE3k5Bj50dx4NrgMSGA8MosbOTQZJY0aBoUXG5L9a0wHOP0QV8YgZJP4nRn19cYskRPDcUr3/yhM8Mk9NGidM/+eML2EKvCgQyCO+jccorjpKktJD3+owR4TBidHQkGLcoh0DB546YI+AIOAKOgCPgCFwSCLiC+5IYJm+kI+AIOAKOgCPgCFysCGRkoLiOFXGZ1dRL0Uj47TEPd1lvq0R4dYVWAIX/OW8IYKlN8lOV4rJCKywhJjQKO/lqZqCpkwJPylZZbXs5XwiECu1EIgxLcmoSN8f+fCE/vecq4jweNnGstRUEffKwjDk3S7ntxRFwBBwBR8ARcAQuHQRcwX3pjJW31BFwBBwBR8ARcAQuVgTGtCERabkpLmBdrAP1C96uMTrMxEIYA1Uv84RAZqZrR+cJ+mlVGxxATFZu6+4TTO6n9Tj/sSPgCDgCjoAj4AjMIwIufc0j+F61I+AIOAKOgCPgCDgCjoAj4Ag4Ao6AI+AIOAKOgCPgCDgCjsDMEXAF98yx8zsdAUfAEXAEHAFHwBFwBBwBR8ARcAQcAUfAEXAEHAFHwBFwBOYRAVdwzyP4XrUj4Ag4Ao6AI+AIOAKOgCPgCDgCjoAj4Ag4Ao6AI+AIOAKOwMwRcAX3zLHzOx0BR8ARcAQcAUfAEXAEHAFHwBFwBBwBR8ARcAQcAUfAEXAE5hEBV3DPI/hetSPgCDgCjoAj4Ag4Ao6AI+AIOAKOgCPgCDgCjoAj4Ag4Ao7AzBFwBffMsfM7HQFHwBFwBBwBR8ARcAQcAUfAEXAEHAFHwBFwBBwBR8ARcATmEQFXcM8j+F61I+AIOAKOgCPgCDgCjoAj4Ag4Ao6AI+AIOAKOgCPgCDgCjsDMEXAF98yx8zsdAUfAEXAEHAFHwBFwBBwBR8ARcAQcAUfAEXAEHAFHwBFwBOYRgchs687KyrJEImEDAwP28MMPWzwet6KiIsvIyJjto/1+R8ARcAQcAUfAEXAEHAFHwBFwBBwBR8ARcAQcAUfAEXAEHIFfEARSqZQNDQ3ZkSNHLCcnx/Ly8iwzc3Y22HOi4M7NzbWOjg576KGHTI2MRqO/IJB7NxwBR8ARcAQcAUfAEXAEHAFHwBFwBBwBR8ARcAQcAUfAEXAE5gqB0dFRk9F0dna2Sa887wru/Px8W79+g/X29lp7+1FLN3CuOuzPcQQcAUfAEXAEHAFHwBFwBBwBR8ARcAQcAUfAEXAEHAFHwBH4xUBABtJScMuCO5lMBoru2fQsgwemZvOA4eER6+npDkzLe3p6seAenc3j/F5HwBFwBBwBR8ARcAQcAUfAEXAEHAFHwBFwBBwBR8ARcAQcgV9gBCKRCIrtnEDRXVCQPysr7lmHKFGobWncVbKz40GIkl9g7L1rjoAj4Ag4Ao6AI+AIOAKOgCPgCDgCjoAj4Ag4Ao6AI+AIOAKzQED6ZCm5FZ5ktrkcZ23BrX6kbcDdensWo+q3OgKOgCPgCDgCjoAj4Ag4Ao6AI+AIOAKOgCPgCDgCjoAj8DJBIK3YTr/OtNtzouCeaeV+nyPgCDgCjoAj4Ag4Ao6AI+AIOAKOgCPgCDgCjoAj4Ag4Ao6AIzBTBDJneqPf5wg4Ao6AI+AIOAKOgCPgCDgCjoAj4Ag4Ao6AI+AIOAKOgCPgCMwnAq7gnk/0vW5HwBFwBBwBR8ARcAQcAUfAEXAEHAFHwBFwBBwBR8ARcAQcgRkj4AruGUPnNzoCjoAj4Ag4Ao6AI+AIOAKOgCPgCDgCjoAj4Ag4Ao6AI+AIzCcCruCeT/S9bkfAEXAEHAFHwBFwBBwBR8ARcAQcAUfAEXAEHAFHwBFwBByBGSPgCu4ZQ+c3OgKOgCPgCDgCjoAj4Ag4Ao6AI+AIOAKOgCPgCDgCjoAj4AjMJwKu4J5P9L1uR8ARcAQcAUfAEXAEHAFHwBFwBBwBR8ARcAQcAUfAEXAEHIEZI/D/AW0CB8bOAxy6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7323667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Use the Cracker dataset in the package </a:t>
            </a:r>
            <a:r>
              <a:rPr lang="en-US" dirty="0" err="1"/>
              <a:t>Ecdat</a:t>
            </a:r>
            <a:r>
              <a:rPr lang="en-US" dirty="0"/>
              <a:t> to build an </a:t>
            </a:r>
            <a:r>
              <a:rPr lang="en-US" dirty="0" err="1"/>
              <a:t>xgboost</a:t>
            </a:r>
            <a:r>
              <a:rPr lang="en-US" dirty="0"/>
              <a:t> model using caret to predict purchase of cracker type. </a:t>
            </a:r>
          </a:p>
          <a:p>
            <a:pPr>
              <a:lnSpc>
                <a:spcPct val="110000"/>
              </a:lnSpc>
            </a:pPr>
            <a:r>
              <a:rPr lang="en-US" dirty="0"/>
              <a:t>Call </a:t>
            </a:r>
            <a:r>
              <a:rPr lang="en-US" dirty="0" err="1"/>
              <a:t>modelLookup</a:t>
            </a:r>
            <a:r>
              <a:rPr lang="en-US" dirty="0"/>
              <a:t>(“</a:t>
            </a:r>
            <a:r>
              <a:rPr lang="en-US" dirty="0" err="1"/>
              <a:t>xgbTree</a:t>
            </a:r>
            <a:r>
              <a:rPr lang="en-US" dirty="0"/>
              <a:t>”) to intelligently choose your grid of values over which to optimize. </a:t>
            </a:r>
          </a:p>
          <a:p>
            <a:pPr>
              <a:lnSpc>
                <a:spcPct val="110000"/>
              </a:lnSpc>
            </a:pPr>
            <a:r>
              <a:rPr lang="en-US" dirty="0"/>
              <a:t>Use “Accuracy” as your metric and plot the results comparing performance across parameter options.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78F3D-E685-1345-AE48-211BCDC52A86}"/>
              </a:ext>
            </a:extLst>
          </p:cNvPr>
          <p:cNvSpPr/>
          <p:nvPr/>
        </p:nvSpPr>
        <p:spPr>
          <a:xfrm>
            <a:off x="1943100" y="6200854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https://twitter.com/tylerburleigh/status/1172920043891503105?s=20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A40A1-2B41-C24E-8A0F-0AFF606B7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86" y="287814"/>
            <a:ext cx="7680702" cy="57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1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Plan for Today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10515600" cy="4762833"/>
          </a:xfrm>
        </p:spPr>
        <p:txBody>
          <a:bodyPr numCol="2">
            <a:normAutofit/>
          </a:bodyPr>
          <a:lstStyle/>
          <a:p>
            <a:r>
              <a:rPr lang="en-US" dirty="0"/>
              <a:t>Who am I?</a:t>
            </a:r>
          </a:p>
          <a:p>
            <a:r>
              <a:rPr lang="en-US" dirty="0"/>
              <a:t>Data science skills assessment</a:t>
            </a:r>
          </a:p>
          <a:p>
            <a:r>
              <a:rPr lang="en-US" b="1" dirty="0"/>
              <a:t>Parallelizing in R </a:t>
            </a:r>
          </a:p>
          <a:p>
            <a:pPr lvl="1"/>
            <a:r>
              <a:rPr lang="en-US" dirty="0"/>
              <a:t>What is a parallel process?</a:t>
            </a:r>
          </a:p>
          <a:p>
            <a:pPr lvl="1"/>
            <a:r>
              <a:rPr lang="en-US" dirty="0"/>
              <a:t>Why  parallelize?</a:t>
            </a:r>
          </a:p>
          <a:p>
            <a:pPr lvl="1"/>
            <a:r>
              <a:rPr lang="en-US" dirty="0"/>
              <a:t>How to do it? R package: </a:t>
            </a:r>
            <a:r>
              <a:rPr lang="en-US" dirty="0" err="1"/>
              <a:t>doParallel</a:t>
            </a:r>
            <a:r>
              <a:rPr lang="en-US" dirty="0"/>
              <a:t>, foreach </a:t>
            </a:r>
          </a:p>
          <a:p>
            <a:r>
              <a:rPr lang="en-US" dirty="0"/>
              <a:t>Automated Machine Learning Software</a:t>
            </a:r>
          </a:p>
          <a:p>
            <a:pPr lvl="1"/>
            <a:r>
              <a:rPr lang="en-US" dirty="0"/>
              <a:t>R package caret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is parallelization?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5461861" cy="4762833"/>
          </a:xfrm>
        </p:spPr>
        <p:txBody>
          <a:bodyPr numCol="1">
            <a:normAutofit/>
          </a:bodyPr>
          <a:lstStyle/>
          <a:p>
            <a:r>
              <a:rPr lang="en-US" dirty="0"/>
              <a:t>The CPU, or central processing unit, is the bit in the computer that actually calculates things.</a:t>
            </a:r>
          </a:p>
          <a:p>
            <a:r>
              <a:rPr lang="en-US" dirty="0"/>
              <a:t>These are fast</a:t>
            </a:r>
          </a:p>
          <a:p>
            <a:pPr lvl="1"/>
            <a:r>
              <a:rPr lang="en-US" dirty="0"/>
              <a:t>Intel Core i7 7500U ~ 50 billion instructions per second</a:t>
            </a:r>
          </a:p>
          <a:p>
            <a:pPr lvl="1"/>
            <a:r>
              <a:rPr lang="en-US" dirty="0"/>
              <a:t>50,000 MIPS</a:t>
            </a:r>
          </a:p>
          <a:p>
            <a:r>
              <a:rPr lang="en-US" dirty="0"/>
              <a:t>GFLOPS (1 billion floating points per second)</a:t>
            </a:r>
          </a:p>
          <a:p>
            <a:pPr lvl="1"/>
            <a:r>
              <a:rPr lang="en-US" dirty="0"/>
              <a:t>Floating point = 7 digits (32 bit)</a:t>
            </a:r>
          </a:p>
          <a:p>
            <a:pPr lvl="1"/>
            <a:r>
              <a:rPr lang="en-US" dirty="0"/>
              <a:t>“double” 16 digits (64 bit)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86" y="1049849"/>
            <a:ext cx="4895186" cy="43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9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7133" y="23903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Processor calculation speed over time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s://d33wubrfki0l68.cloudfront.net/2e5280c987b66b438b13a6c6fa350980431a6898/7c6d6/wp-content/uploads/2013/05/calculations-per-second-per-1000-exponential-growth-of-computing-for-110-years-kurzwe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05" y="1150219"/>
            <a:ext cx="8016657" cy="539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71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What’s the problem?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5900803" cy="4762833"/>
          </a:xfrm>
        </p:spPr>
        <p:txBody>
          <a:bodyPr numCol="1">
            <a:normAutofit/>
          </a:bodyPr>
          <a:lstStyle/>
          <a:p>
            <a:r>
              <a:rPr lang="en-US" dirty="0"/>
              <a:t>Deep learning and machine learning often need many more compute cycles to train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041436"/>
              </p:ext>
            </p:extLst>
          </p:nvPr>
        </p:nvGraphicFramePr>
        <p:xfrm>
          <a:off x="906700" y="2893462"/>
          <a:ext cx="8178455" cy="1804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56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54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Model Size (MB)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GFLOPs (forward pass)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4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ResNet152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60,344,387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230MB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Content Placeholder 5"/>
          <p:cNvSpPr txBox="1">
            <a:spLocks/>
          </p:cNvSpPr>
          <p:nvPr/>
        </p:nvSpPr>
        <p:spPr>
          <a:xfrm>
            <a:off x="990599" y="5022936"/>
            <a:ext cx="9681575" cy="1333413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data: 14M images (ImageNet)</a:t>
            </a:r>
          </a:p>
          <a:p>
            <a:r>
              <a:rPr lang="en-US" dirty="0"/>
              <a:t>FLOPs per pass of data: 3*11.3*10^9 * 14 * 10^6</a:t>
            </a:r>
          </a:p>
          <a:p>
            <a:r>
              <a:rPr lang="en-US" dirty="0"/>
              <a:t>Training time for 1 epoch 140 TFLOPS (trillion floating points)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06B27A-2757-3140-99D4-1A64AE8F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923" y="850972"/>
            <a:ext cx="3175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5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7637</TotalTime>
  <Words>876</Words>
  <Application>Microsoft Macintosh PowerPoint</Application>
  <PresentationFormat>Widescreen</PresentationFormat>
  <Paragraphs>189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Mas Rapido! Speedy Automated Machine Learning Models with Parallelized Caret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Chapman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 Data Visualizations: Hall of Shame</dc:title>
  <dc:creator>Hersh, Jonathan</dc:creator>
  <cp:lastModifiedBy>Microsoft Office User</cp:lastModifiedBy>
  <cp:revision>366</cp:revision>
  <cp:lastPrinted>2019-02-15T08:57:09Z</cp:lastPrinted>
  <dcterms:created xsi:type="dcterms:W3CDTF">2017-09-18T21:16:23Z</dcterms:created>
  <dcterms:modified xsi:type="dcterms:W3CDTF">2020-02-28T17:14:23Z</dcterms:modified>
</cp:coreProperties>
</file>